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4"/>
  </p:notesMasterIdLst>
  <p:handoutMasterIdLst>
    <p:handoutMasterId r:id="rId15"/>
  </p:handoutMasterIdLst>
  <p:sldIdLst>
    <p:sldId id="275" r:id="rId2"/>
    <p:sldId id="284" r:id="rId3"/>
    <p:sldId id="259" r:id="rId4"/>
    <p:sldId id="257" r:id="rId5"/>
    <p:sldId id="258" r:id="rId6"/>
    <p:sldId id="278" r:id="rId7"/>
    <p:sldId id="279" r:id="rId8"/>
    <p:sldId id="280" r:id="rId9"/>
    <p:sldId id="281" r:id="rId10"/>
    <p:sldId id="282" r:id="rId11"/>
    <p:sldId id="276" r:id="rId12"/>
    <p:sldId id="272" r:id="rId13"/>
  </p:sldIdLst>
  <p:sldSz cx="12192000" cy="6858000"/>
  <p:notesSz cx="6858000" cy="9144000"/>
  <p:embeddedFontLst>
    <p:embeddedFont>
      <p:font typeface="Century" panose="02040604050505020304" pitchFamily="18" charset="0"/>
      <p:regular r:id="rId16"/>
    </p:embeddedFon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Trebuchet MS" panose="020B0603020202020204" pitchFamily="34" charset="0"/>
      <p:regular r:id="rId21"/>
      <p:bold r:id="rId22"/>
      <p:italic r:id="rId23"/>
      <p:boldItalic r:id="rId24"/>
    </p:embeddedFont>
    <p:embeddedFont>
      <p:font typeface="Wingdings 3" panose="05040102010807070707" pitchFamily="18" charset="2"/>
      <p:regular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63B605-A8E9-4CBA-9F4E-D6409A4CC3AC}" v="1" dt="2024-09-18T13:21:13.107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9163B605-A8E9-4CBA-9F4E-D6409A4CC3AC}"/>
    <pc:docChg chg="custSel modSld">
      <pc:chgData name="Audília de Agrela Pita" userId="ba27596b-395a-458f-8a03-ba32ec5276f9" providerId="ADAL" clId="{9163B605-A8E9-4CBA-9F4E-D6409A4CC3AC}" dt="2024-09-18T13:21:19.073" v="23" actId="1076"/>
      <pc:docMkLst>
        <pc:docMk/>
      </pc:docMkLst>
      <pc:sldChg chg="modSp mod">
        <pc:chgData name="Audília de Agrela Pita" userId="ba27596b-395a-458f-8a03-ba32ec5276f9" providerId="ADAL" clId="{9163B605-A8E9-4CBA-9F4E-D6409A4CC3AC}" dt="2024-09-18T13:18:08.437" v="8" actId="20577"/>
        <pc:sldMkLst>
          <pc:docMk/>
          <pc:sldMk cId="0" sldId="258"/>
        </pc:sldMkLst>
        <pc:spChg chg="mod">
          <ac:chgData name="Audília de Agrela Pita" userId="ba27596b-395a-458f-8a03-ba32ec5276f9" providerId="ADAL" clId="{9163B605-A8E9-4CBA-9F4E-D6409A4CC3AC}" dt="2024-09-18T13:18:08.437" v="8" actId="20577"/>
          <ac:spMkLst>
            <pc:docMk/>
            <pc:sldMk cId="0" sldId="258"/>
            <ac:spMk id="4" creationId="{D5D6C28D-7B9C-3F5D-42DE-1342D884035E}"/>
          </ac:spMkLst>
        </pc:spChg>
      </pc:sldChg>
      <pc:sldChg chg="addSp modSp mod">
        <pc:chgData name="Audília de Agrela Pita" userId="ba27596b-395a-458f-8a03-ba32ec5276f9" providerId="ADAL" clId="{9163B605-A8E9-4CBA-9F4E-D6409A4CC3AC}" dt="2024-09-18T13:21:19.073" v="23" actId="1076"/>
        <pc:sldMkLst>
          <pc:docMk/>
          <pc:sldMk cId="0" sldId="272"/>
        </pc:sldMkLst>
        <pc:spChg chg="mod">
          <ac:chgData name="Audília de Agrela Pita" userId="ba27596b-395a-458f-8a03-ba32ec5276f9" providerId="ADAL" clId="{9163B605-A8E9-4CBA-9F4E-D6409A4CC3AC}" dt="2024-09-18T13:21:01.904" v="18" actId="1076"/>
          <ac:spMkLst>
            <pc:docMk/>
            <pc:sldMk cId="0" sldId="272"/>
            <ac:spMk id="8" creationId="{C5274105-A452-45C4-F48D-CBB843AA9227}"/>
          </ac:spMkLst>
        </pc:spChg>
        <pc:picChg chg="add mod">
          <ac:chgData name="Audília de Agrela Pita" userId="ba27596b-395a-458f-8a03-ba32ec5276f9" providerId="ADAL" clId="{9163B605-A8E9-4CBA-9F4E-D6409A4CC3AC}" dt="2024-09-18T13:21:19.073" v="23" actId="1076"/>
          <ac:picMkLst>
            <pc:docMk/>
            <pc:sldMk cId="0" sldId="272"/>
            <ac:picMk id="9" creationId="{82EF137B-4992-3EF4-3F49-333872723EB9}"/>
          </ac:picMkLst>
        </pc:picChg>
      </pc:sldChg>
      <pc:sldChg chg="modSp mod">
        <pc:chgData name="Audília de Agrela Pita" userId="ba27596b-395a-458f-8a03-ba32ec5276f9" providerId="ADAL" clId="{9163B605-A8E9-4CBA-9F4E-D6409A4CC3AC}" dt="2024-09-18T13:17:24.389" v="7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9163B605-A8E9-4CBA-9F4E-D6409A4CC3AC}" dt="2024-09-18T13:17:24.389" v="7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modSp mod">
        <pc:chgData name="Audília de Agrela Pita" userId="ba27596b-395a-458f-8a03-ba32ec5276f9" providerId="ADAL" clId="{9163B605-A8E9-4CBA-9F4E-D6409A4CC3AC}" dt="2024-09-18T13:19:49.212" v="17" actId="20577"/>
        <pc:sldMkLst>
          <pc:docMk/>
          <pc:sldMk cId="2891659619" sldId="279"/>
        </pc:sldMkLst>
        <pc:spChg chg="mod">
          <ac:chgData name="Audília de Agrela Pita" userId="ba27596b-395a-458f-8a03-ba32ec5276f9" providerId="ADAL" clId="{9163B605-A8E9-4CBA-9F4E-D6409A4CC3AC}" dt="2024-09-18T13:19:49.212" v="17" actId="20577"/>
          <ac:spMkLst>
            <pc:docMk/>
            <pc:sldMk cId="2891659619" sldId="279"/>
            <ac:spMk id="7" creationId="{072ED756-2B9A-EBB7-1C1A-EB11B1C0C2DF}"/>
          </ac:spMkLst>
        </pc:spChg>
      </pc:sldChg>
      <pc:sldChg chg="addSp delSp modSp mod">
        <pc:chgData name="Audília de Agrela Pita" userId="ba27596b-395a-458f-8a03-ba32ec5276f9" providerId="ADAL" clId="{9163B605-A8E9-4CBA-9F4E-D6409A4CC3AC}" dt="2024-09-18T10:38:20.803" v="5" actId="1076"/>
        <pc:sldMkLst>
          <pc:docMk/>
          <pc:sldMk cId="4281325335" sldId="282"/>
        </pc:sldMkLst>
        <pc:picChg chg="add mod">
          <ac:chgData name="Audília de Agrela Pita" userId="ba27596b-395a-458f-8a03-ba32ec5276f9" providerId="ADAL" clId="{9163B605-A8E9-4CBA-9F4E-D6409A4CC3AC}" dt="2024-09-18T10:38:20.803" v="5" actId="1076"/>
          <ac:picMkLst>
            <pc:docMk/>
            <pc:sldMk cId="4281325335" sldId="282"/>
            <ac:picMk id="8" creationId="{08CB6CCA-DEDD-4919-5EC4-742A6FE14A74}"/>
          </ac:picMkLst>
        </pc:picChg>
        <pc:picChg chg="del">
          <ac:chgData name="Audília de Agrela Pita" userId="ba27596b-395a-458f-8a03-ba32ec5276f9" providerId="ADAL" clId="{9163B605-A8E9-4CBA-9F4E-D6409A4CC3AC}" dt="2024-09-18T10:37:00.214" v="0" actId="478"/>
          <ac:picMkLst>
            <pc:docMk/>
            <pc:sldMk cId="4281325335" sldId="282"/>
            <ac:picMk id="12" creationId="{1638BA9D-488E-C926-F52C-DFD089D673CB}"/>
          </ac:picMkLst>
        </pc:picChg>
      </pc:sldChg>
    </pc:docChg>
  </pc:docChgLst>
  <pc:docChgLst>
    <pc:chgData name="Audília de Agrela Pita" userId="ba27596b-395a-458f-8a03-ba32ec5276f9" providerId="ADAL" clId="{E91A1125-1851-4400-9B48-EE67CFFF143D}"/>
    <pc:docChg chg="undo redo custSel addSld delSld modSld">
      <pc:chgData name="Audília de Agrela Pita" userId="ba27596b-395a-458f-8a03-ba32ec5276f9" providerId="ADAL" clId="{E91A1125-1851-4400-9B48-EE67CFFF143D}" dt="2024-05-28T11:13:09.682" v="1590"/>
      <pc:docMkLst>
        <pc:docMk/>
      </pc:docMkLst>
      <pc:sldChg chg="modSp mod">
        <pc:chgData name="Audília de Agrela Pita" userId="ba27596b-395a-458f-8a03-ba32ec5276f9" providerId="ADAL" clId="{E91A1125-1851-4400-9B48-EE67CFFF143D}" dt="2024-05-28T11:11:45.202" v="1584" actId="1076"/>
        <pc:sldMkLst>
          <pc:docMk/>
          <pc:sldMk cId="0" sldId="257"/>
        </pc:sldMkLst>
        <pc:spChg chg="mod">
          <ac:chgData name="Audília de Agrela Pita" userId="ba27596b-395a-458f-8a03-ba32ec5276f9" providerId="ADAL" clId="{E91A1125-1851-4400-9B48-EE67CFFF143D}" dt="2024-05-28T11:11:45.202" v="1584" actId="1076"/>
          <ac:spMkLst>
            <pc:docMk/>
            <pc:sldMk cId="0" sldId="257"/>
            <ac:spMk id="7" creationId="{18BD10F8-0F45-8F35-0628-DA881FA8E282}"/>
          </ac:spMkLst>
        </pc:spChg>
      </pc:sldChg>
      <pc:sldChg chg="addSp delSp modSp mod">
        <pc:chgData name="Audília de Agrela Pita" userId="ba27596b-395a-458f-8a03-ba32ec5276f9" providerId="ADAL" clId="{E91A1125-1851-4400-9B48-EE67CFFF143D}" dt="2024-01-25T14:40:18.140" v="972" actId="20577"/>
        <pc:sldMkLst>
          <pc:docMk/>
          <pc:sldMk cId="0" sldId="258"/>
        </pc:sldMkLst>
        <pc:spChg chg="mod">
          <ac:chgData name="Audília de Agrela Pita" userId="ba27596b-395a-458f-8a03-ba32ec5276f9" providerId="ADAL" clId="{E91A1125-1851-4400-9B48-EE67CFFF143D}" dt="2024-01-25T12:52:57.726" v="440" actId="207"/>
          <ac:spMkLst>
            <pc:docMk/>
            <pc:sldMk cId="0" sldId="258"/>
            <ac:spMk id="4" creationId="{D5D6C28D-7B9C-3F5D-42DE-1342D884035E}"/>
          </ac:spMkLst>
        </pc:spChg>
        <pc:spChg chg="add del mod">
          <ac:chgData name="Audília de Agrela Pita" userId="ba27596b-395a-458f-8a03-ba32ec5276f9" providerId="ADAL" clId="{E91A1125-1851-4400-9B48-EE67CFFF143D}" dt="2024-01-25T12:32:45.627" v="145" actId="478"/>
          <ac:spMkLst>
            <pc:docMk/>
            <pc:sldMk cId="0" sldId="258"/>
            <ac:spMk id="6" creationId="{EFAFE0FD-8805-22FD-3200-C90293619E02}"/>
          </ac:spMkLst>
        </pc:spChg>
        <pc:spChg chg="add del mod">
          <ac:chgData name="Audília de Agrela Pita" userId="ba27596b-395a-458f-8a03-ba32ec5276f9" providerId="ADAL" clId="{E91A1125-1851-4400-9B48-EE67CFFF143D}" dt="2024-01-25T12:40:54.908" v="236" actId="478"/>
          <ac:spMkLst>
            <pc:docMk/>
            <pc:sldMk cId="0" sldId="258"/>
            <ac:spMk id="8" creationId="{12F133C4-17CD-C9E2-EF14-14680431C0A3}"/>
          </ac:spMkLst>
        </pc:spChg>
        <pc:spChg chg="add mod">
          <ac:chgData name="Audília de Agrela Pita" userId="ba27596b-395a-458f-8a03-ba32ec5276f9" providerId="ADAL" clId="{E91A1125-1851-4400-9B48-EE67CFFF143D}" dt="2024-01-25T12:44:27.030" v="261" actId="1076"/>
          <ac:spMkLst>
            <pc:docMk/>
            <pc:sldMk cId="0" sldId="258"/>
            <ac:spMk id="11" creationId="{40A14B60-1AA7-F856-E8FE-3D537CCA3BC2}"/>
          </ac:spMkLst>
        </pc:spChg>
        <pc:spChg chg="mod">
          <ac:chgData name="Audília de Agrela Pita" userId="ba27596b-395a-458f-8a03-ba32ec5276f9" providerId="ADAL" clId="{E91A1125-1851-4400-9B48-EE67CFFF143D}" dt="2024-01-25T14:40:18.140" v="972" actId="20577"/>
          <ac:spMkLst>
            <pc:docMk/>
            <pc:sldMk cId="0" sldId="258"/>
            <ac:spMk id="133" creationId="{00000000-0000-0000-0000-000000000000}"/>
          </ac:spMkLst>
        </pc:spChg>
        <pc:picChg chg="add mod ord">
          <ac:chgData name="Audília de Agrela Pita" userId="ba27596b-395a-458f-8a03-ba32ec5276f9" providerId="ADAL" clId="{E91A1125-1851-4400-9B48-EE67CFFF143D}" dt="2024-01-25T12:43:51.332" v="255" actId="1076"/>
          <ac:picMkLst>
            <pc:docMk/>
            <pc:sldMk cId="0" sldId="258"/>
            <ac:picMk id="5" creationId="{6720E828-61AB-E803-856D-F74FF09A07A5}"/>
          </ac:picMkLst>
        </pc:picChg>
        <pc:picChg chg="add mod modCrop">
          <ac:chgData name="Audília de Agrela Pita" userId="ba27596b-395a-458f-8a03-ba32ec5276f9" providerId="ADAL" clId="{E91A1125-1851-4400-9B48-EE67CFFF143D}" dt="2024-01-25T12:48:07.662" v="341" actId="1076"/>
          <ac:picMkLst>
            <pc:docMk/>
            <pc:sldMk cId="0" sldId="258"/>
            <ac:picMk id="10" creationId="{444C044B-A1FF-8884-3418-4058822D27B9}"/>
          </ac:picMkLst>
        </pc:picChg>
        <pc:picChg chg="add mod">
          <ac:chgData name="Audília de Agrela Pita" userId="ba27596b-395a-458f-8a03-ba32ec5276f9" providerId="ADAL" clId="{E91A1125-1851-4400-9B48-EE67CFFF143D}" dt="2024-01-25T12:53:03.926" v="441" actId="1076"/>
          <ac:picMkLst>
            <pc:docMk/>
            <pc:sldMk cId="0" sldId="258"/>
            <ac:picMk id="13" creationId="{C06CE4DF-666D-6A21-24B1-D28680360C87}"/>
          </ac:picMkLst>
        </pc:picChg>
      </pc:sldChg>
      <pc:sldChg chg="addSp delSp modSp del mod">
        <pc:chgData name="Audília de Agrela Pita" userId="ba27596b-395a-458f-8a03-ba32ec5276f9" providerId="ADAL" clId="{E91A1125-1851-4400-9B48-EE67CFFF143D}" dt="2024-01-25T14:03:29.125" v="608" actId="47"/>
        <pc:sldMkLst>
          <pc:docMk/>
          <pc:sldMk cId="0" sldId="260"/>
        </pc:sldMkLst>
        <pc:spChg chg="mod ord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2" creationId="{66E466DC-03E6-1F3E-A703-D7F2E1447F26}"/>
          </ac:spMkLst>
        </pc:spChg>
        <pc:spChg chg="add del mod">
          <ac:chgData name="Audília de Agrela Pita" userId="ba27596b-395a-458f-8a03-ba32ec5276f9" providerId="ADAL" clId="{E91A1125-1851-4400-9B48-EE67CFFF143D}" dt="2024-01-25T13:55:38.141" v="492" actId="26606"/>
          <ac:spMkLst>
            <pc:docMk/>
            <pc:sldMk cId="0" sldId="260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47" creationId="{00000000-0000-0000-0000-000000000000}"/>
          </ac:spMkLst>
        </pc:spChg>
        <pc:spChg chg="del">
          <ac:chgData name="Audília de Agrela Pita" userId="ba27596b-395a-458f-8a03-ba32ec5276f9" providerId="ADAL" clId="{E91A1125-1851-4400-9B48-EE67CFFF143D}" dt="2024-01-25T12:50:21.705" v="401" actId="478"/>
          <ac:spMkLst>
            <pc:docMk/>
            <pc:sldMk cId="0" sldId="260"/>
            <ac:spMk id="148" creationId="{00000000-0000-0000-0000-000000000000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1" creationId="{4BE9D4C4-9FA3-4885-A769-301639CC7AD4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3" creationId="{4524F065-9F7C-400C-9A20-B343BFAA6AAB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5" creationId="{7EB6695E-BED5-4DA3-8C9B-AD301AEF4776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7" creationId="{46DB9E65-E072-43AF-A8C9-9744BA0CC25F}"/>
          </ac:spMkLst>
        </pc:spChg>
        <pc:grpChg chg="add del mod ord">
          <ac:chgData name="Audília de Agrela Pita" userId="ba27596b-395a-458f-8a03-ba32ec5276f9" providerId="ADAL" clId="{E91A1125-1851-4400-9B48-EE67CFFF143D}" dt="2024-01-25T13:53:40.067" v="481" actId="478"/>
          <ac:grpSpMkLst>
            <pc:docMk/>
            <pc:sldMk cId="0" sldId="260"/>
            <ac:grpSpMk id="4" creationId="{4F6A1C67-A932-9182-7201-A63C10C2EA03}"/>
          </ac:grpSpMkLst>
        </pc:grpChg>
        <pc:grpChg chg="del">
          <ac:chgData name="Audília de Agrela Pita" userId="ba27596b-395a-458f-8a03-ba32ec5276f9" providerId="ADAL" clId="{E91A1125-1851-4400-9B48-EE67CFFF143D}" dt="2024-01-25T13:53:19.006" v="478" actId="26606"/>
          <ac:grpSpMkLst>
            <pc:docMk/>
            <pc:sldMk cId="0" sldId="260"/>
            <ac:grpSpMk id="154" creationId="{0884F175-9D23-496E-80AC-F3D2FD541092}"/>
          </ac:grpSpMkLst>
        </pc:grpChg>
        <pc:grpChg chg="add del">
          <ac:chgData name="Audília de Agrela Pita" userId="ba27596b-395a-458f-8a03-ba32ec5276f9" providerId="ADAL" clId="{E91A1125-1851-4400-9B48-EE67CFFF143D}" dt="2024-01-25T13:59:11.878" v="520" actId="26606"/>
          <ac:grpSpMkLst>
            <pc:docMk/>
            <pc:sldMk cId="0" sldId="260"/>
            <ac:grpSpMk id="169" creationId="{0884F175-9D23-496E-80AC-F3D2FD541092}"/>
          </ac:grpSpMkLst>
        </pc:grpChg>
        <pc:grpChg chg="add">
          <ac:chgData name="Audília de Agrela Pita" userId="ba27596b-395a-458f-8a03-ba32ec5276f9" providerId="ADAL" clId="{E91A1125-1851-4400-9B48-EE67CFFF143D}" dt="2024-01-25T13:59:11.878" v="520" actId="26606"/>
          <ac:grpSpMkLst>
            <pc:docMk/>
            <pc:sldMk cId="0" sldId="260"/>
            <ac:grpSpMk id="194" creationId="{0884F175-9D23-496E-80AC-F3D2FD541092}"/>
          </ac:grpSpMkLst>
        </pc:grpChg>
        <pc:graphicFrameChg chg="add mod modGraphic">
          <ac:chgData name="Audília de Agrela Pita" userId="ba27596b-395a-458f-8a03-ba32ec5276f9" providerId="ADAL" clId="{E91A1125-1851-4400-9B48-EE67CFFF143D}" dt="2024-01-25T13:59:49.589" v="525" actId="962"/>
          <ac:graphicFrameMkLst>
            <pc:docMk/>
            <pc:sldMk cId="0" sldId="260"/>
            <ac:graphicFrameMk id="189" creationId="{D8AD21B8-C443-FBE7-A4F0-7A49BA685662}"/>
          </ac:graphicFrameMkLst>
        </pc:graphicFrameChg>
        <pc:picChg chg="mod">
          <ac:chgData name="Audília de Agrela Pita" userId="ba27596b-395a-458f-8a03-ba32ec5276f9" providerId="ADAL" clId="{E91A1125-1851-4400-9B48-EE67CFFF143D}" dt="2024-01-25T13:53:30.845" v="480" actId="14100"/>
          <ac:picMkLst>
            <pc:docMk/>
            <pc:sldMk cId="0" sldId="260"/>
            <ac:picMk id="5" creationId="{246AE4A3-CDD7-F724-93F5-D76903D7AC03}"/>
          </ac:picMkLst>
        </pc:picChg>
        <pc:picChg chg="mod">
          <ac:chgData name="Audília de Agrela Pita" userId="ba27596b-395a-458f-8a03-ba32ec5276f9" providerId="ADAL" clId="{E91A1125-1851-4400-9B48-EE67CFFF143D}" dt="2024-01-25T13:53:30.845" v="480" actId="14100"/>
          <ac:picMkLst>
            <pc:docMk/>
            <pc:sldMk cId="0" sldId="260"/>
            <ac:picMk id="6" creationId="{4FE1F0A0-1BB5-DCB5-7B00-EE9E2D74C4EC}"/>
          </ac:picMkLst>
        </pc:picChg>
        <pc:picChg chg="add mod">
          <ac:chgData name="Audília de Agrela Pita" userId="ba27596b-395a-458f-8a03-ba32ec5276f9" providerId="ADAL" clId="{E91A1125-1851-4400-9B48-EE67CFFF143D}" dt="2024-01-25T13:59:49.589" v="524" actId="27614"/>
          <ac:picMkLst>
            <pc:docMk/>
            <pc:sldMk cId="0" sldId="260"/>
            <ac:picMk id="9" creationId="{156D4B27-38E8-1331-27E5-A9334DECB334}"/>
          </ac:picMkLst>
        </pc:picChg>
        <pc:picChg chg="add mod">
          <ac:chgData name="Audília de Agrela Pita" userId="ba27596b-395a-458f-8a03-ba32ec5276f9" providerId="ADAL" clId="{E91A1125-1851-4400-9B48-EE67CFFF143D}" dt="2024-01-25T13:59:49.386" v="522" actId="27614"/>
          <ac:picMkLst>
            <pc:docMk/>
            <pc:sldMk cId="0" sldId="260"/>
            <ac:picMk id="10" creationId="{D82A1426-117B-6322-0638-77AAC930D0F9}"/>
          </ac:picMkLst>
        </pc:picChg>
        <pc:picChg chg="del">
          <ac:chgData name="Audília de Agrela Pita" userId="ba27596b-395a-458f-8a03-ba32ec5276f9" providerId="ADAL" clId="{E91A1125-1851-4400-9B48-EE67CFFF143D}" dt="2024-01-25T12:50:19.466" v="400" actId="478"/>
          <ac:picMkLst>
            <pc:docMk/>
            <pc:sldMk cId="0" sldId="260"/>
            <ac:picMk id="149" creationId="{00000000-0000-0000-0000-000000000000}"/>
          </ac:picMkLst>
        </pc:picChg>
      </pc:sldChg>
      <pc:sldChg chg="del">
        <pc:chgData name="Audília de Agrela Pita" userId="ba27596b-395a-458f-8a03-ba32ec5276f9" providerId="ADAL" clId="{E91A1125-1851-4400-9B48-EE67CFFF143D}" dt="2024-01-25T14:51:22.962" v="1303" actId="47"/>
        <pc:sldMkLst>
          <pc:docMk/>
          <pc:sldMk cId="0" sldId="262"/>
        </pc:sldMkLst>
      </pc:sldChg>
      <pc:sldChg chg="del">
        <pc:chgData name="Audília de Agrela Pita" userId="ba27596b-395a-458f-8a03-ba32ec5276f9" providerId="ADAL" clId="{E91A1125-1851-4400-9B48-EE67CFFF143D}" dt="2024-01-25T14:51:24.500" v="1304" actId="47"/>
        <pc:sldMkLst>
          <pc:docMk/>
          <pc:sldMk cId="0" sldId="263"/>
        </pc:sldMkLst>
      </pc:sldChg>
      <pc:sldChg chg="del">
        <pc:chgData name="Audília de Agrela Pita" userId="ba27596b-395a-458f-8a03-ba32ec5276f9" providerId="ADAL" clId="{E91A1125-1851-4400-9B48-EE67CFFF143D}" dt="2024-01-25T14:51:28.212" v="1306" actId="47"/>
        <pc:sldMkLst>
          <pc:docMk/>
          <pc:sldMk cId="0" sldId="265"/>
        </pc:sldMkLst>
      </pc:sldChg>
      <pc:sldChg chg="del">
        <pc:chgData name="Audília de Agrela Pita" userId="ba27596b-395a-458f-8a03-ba32ec5276f9" providerId="ADAL" clId="{E91A1125-1851-4400-9B48-EE67CFFF143D}" dt="2024-01-25T14:51:29.124" v="1307" actId="47"/>
        <pc:sldMkLst>
          <pc:docMk/>
          <pc:sldMk cId="0" sldId="266"/>
        </pc:sldMkLst>
      </pc:sldChg>
      <pc:sldChg chg="del">
        <pc:chgData name="Audília de Agrela Pita" userId="ba27596b-395a-458f-8a03-ba32ec5276f9" providerId="ADAL" clId="{E91A1125-1851-4400-9B48-EE67CFFF143D}" dt="2024-01-25T14:51:30.623" v="1308" actId="47"/>
        <pc:sldMkLst>
          <pc:docMk/>
          <pc:sldMk cId="0" sldId="267"/>
        </pc:sldMkLst>
      </pc:sldChg>
      <pc:sldChg chg="del">
        <pc:chgData name="Audília de Agrela Pita" userId="ba27596b-395a-458f-8a03-ba32ec5276f9" providerId="ADAL" clId="{E91A1125-1851-4400-9B48-EE67CFFF143D}" dt="2024-01-25T14:51:31.843" v="1309" actId="47"/>
        <pc:sldMkLst>
          <pc:docMk/>
          <pc:sldMk cId="0" sldId="268"/>
        </pc:sldMkLst>
      </pc:sldChg>
      <pc:sldChg chg="del">
        <pc:chgData name="Audília de Agrela Pita" userId="ba27596b-395a-458f-8a03-ba32ec5276f9" providerId="ADAL" clId="{E91A1125-1851-4400-9B48-EE67CFFF143D}" dt="2024-01-25T14:51:32.993" v="1310" actId="47"/>
        <pc:sldMkLst>
          <pc:docMk/>
          <pc:sldMk cId="0" sldId="269"/>
        </pc:sldMkLst>
      </pc:sldChg>
      <pc:sldChg chg="del">
        <pc:chgData name="Audília de Agrela Pita" userId="ba27596b-395a-458f-8a03-ba32ec5276f9" providerId="ADAL" clId="{E91A1125-1851-4400-9B48-EE67CFFF143D}" dt="2024-01-25T14:51:34.441" v="1311" actId="47"/>
        <pc:sldMkLst>
          <pc:docMk/>
          <pc:sldMk cId="0" sldId="270"/>
        </pc:sldMkLst>
      </pc:sldChg>
      <pc:sldChg chg="modSp mod modTransition">
        <pc:chgData name="Audília de Agrela Pita" userId="ba27596b-395a-458f-8a03-ba32ec5276f9" providerId="ADAL" clId="{E91A1125-1851-4400-9B48-EE67CFFF143D}" dt="2024-05-28T11:13:09.682" v="1590"/>
        <pc:sldMkLst>
          <pc:docMk/>
          <pc:sldMk cId="0" sldId="272"/>
        </pc:sldMkLst>
        <pc:spChg chg="mod">
          <ac:chgData name="Audília de Agrela Pita" userId="ba27596b-395a-458f-8a03-ba32ec5276f9" providerId="ADAL" clId="{E91A1125-1851-4400-9B48-EE67CFFF143D}" dt="2024-02-28T14:26:45.140" v="1578" actId="2711"/>
          <ac:spMkLst>
            <pc:docMk/>
            <pc:sldMk cId="0" sldId="272"/>
            <ac:spMk id="8" creationId="{C5274105-A452-45C4-F48D-CBB843AA9227}"/>
          </ac:spMkLst>
        </pc:spChg>
      </pc:sldChg>
      <pc:sldChg chg="del">
        <pc:chgData name="Audília de Agrela Pita" userId="ba27596b-395a-458f-8a03-ba32ec5276f9" providerId="ADAL" clId="{E91A1125-1851-4400-9B48-EE67CFFF143D}" dt="2024-01-25T14:51:26.994" v="1305" actId="47"/>
        <pc:sldMkLst>
          <pc:docMk/>
          <pc:sldMk cId="83834596" sldId="273"/>
        </pc:sldMkLst>
      </pc:sldChg>
      <pc:sldChg chg="del">
        <pc:chgData name="Audília de Agrela Pita" userId="ba27596b-395a-458f-8a03-ba32ec5276f9" providerId="ADAL" clId="{E91A1125-1851-4400-9B48-EE67CFFF143D}" dt="2024-01-25T14:51:19.409" v="1302" actId="47"/>
        <pc:sldMkLst>
          <pc:docMk/>
          <pc:sldMk cId="2642509415" sldId="274"/>
        </pc:sldMkLst>
      </pc:sldChg>
      <pc:sldChg chg="modSp mod">
        <pc:chgData name="Audília de Agrela Pita" userId="ba27596b-395a-458f-8a03-ba32ec5276f9" providerId="ADAL" clId="{E91A1125-1851-4400-9B48-EE67CFFF143D}" dt="2024-05-28T11:11:10.451" v="1579" actId="6549"/>
        <pc:sldMkLst>
          <pc:docMk/>
          <pc:sldMk cId="3857615574" sldId="275"/>
        </pc:sldMkLst>
        <pc:spChg chg="mod">
          <ac:chgData name="Audília de Agrela Pita" userId="ba27596b-395a-458f-8a03-ba32ec5276f9" providerId="ADAL" clId="{E91A1125-1851-4400-9B48-EE67CFFF143D}" dt="2024-05-28T11:11:10.451" v="1579" actId="6549"/>
          <ac:spMkLst>
            <pc:docMk/>
            <pc:sldMk cId="3857615574" sldId="275"/>
            <ac:spMk id="3" creationId="{64DA9DF8-D742-CC38-2A4E-3E5DC8BB46F8}"/>
          </ac:spMkLst>
        </pc:spChg>
      </pc:sldChg>
      <pc:sldChg chg="addSp delSp modSp mod">
        <pc:chgData name="Audília de Agrela Pita" userId="ba27596b-395a-458f-8a03-ba32ec5276f9" providerId="ADAL" clId="{E91A1125-1851-4400-9B48-EE67CFFF143D}" dt="2024-01-25T14:55:57.368" v="1508" actId="20577"/>
        <pc:sldMkLst>
          <pc:docMk/>
          <pc:sldMk cId="63451256" sldId="276"/>
        </pc:sldMkLst>
        <pc:spChg chg="del mod">
          <ac:chgData name="Audília de Agrela Pita" userId="ba27596b-395a-458f-8a03-ba32ec5276f9" providerId="ADAL" clId="{E91A1125-1851-4400-9B48-EE67CFFF143D}" dt="2024-01-25T14:54:00.863" v="1464" actId="26606"/>
          <ac:spMkLst>
            <pc:docMk/>
            <pc:sldMk cId="63451256" sldId="276"/>
            <ac:spMk id="236" creationId="{00000000-0000-0000-0000-000000000000}"/>
          </ac:spMkLst>
        </pc:spChg>
        <pc:graphicFrameChg chg="add mod">
          <ac:chgData name="Audília de Agrela Pita" userId="ba27596b-395a-458f-8a03-ba32ec5276f9" providerId="ADAL" clId="{E91A1125-1851-4400-9B48-EE67CFFF143D}" dt="2024-01-25T14:55:57.368" v="1508" actId="20577"/>
          <ac:graphicFrameMkLst>
            <pc:docMk/>
            <pc:sldMk cId="63451256" sldId="276"/>
            <ac:graphicFrameMk id="261" creationId="{D5AE15CF-1D1A-10FC-B403-ABDBFB6B8B49}"/>
          </ac:graphicFrameMkLst>
        </pc:graphicFrameChg>
      </pc:sldChg>
      <pc:sldChg chg="del">
        <pc:chgData name="Audília de Agrela Pita" userId="ba27596b-395a-458f-8a03-ba32ec5276f9" providerId="ADAL" clId="{E91A1125-1851-4400-9B48-EE67CFFF143D}" dt="2024-01-25T14:51:35.411" v="1312" actId="47"/>
        <pc:sldMkLst>
          <pc:docMk/>
          <pc:sldMk cId="2770034153" sldId="277"/>
        </pc:sldMkLst>
      </pc:sldChg>
      <pc:sldChg chg="addSp modSp add mod">
        <pc:chgData name="Audília de Agrela Pita" userId="ba27596b-395a-458f-8a03-ba32ec5276f9" providerId="ADAL" clId="{E91A1125-1851-4400-9B48-EE67CFFF143D}" dt="2024-05-28T11:12:05.070" v="1585" actId="1440"/>
        <pc:sldMkLst>
          <pc:docMk/>
          <pc:sldMk cId="2540340885" sldId="278"/>
        </pc:sldMkLst>
        <pc:spChg chg="mod">
          <ac:chgData name="Audília de Agrela Pita" userId="ba27596b-395a-458f-8a03-ba32ec5276f9" providerId="ADAL" clId="{E91A1125-1851-4400-9B48-EE67CFFF143D}" dt="2024-01-25T14:03:12.549" v="606" actId="1076"/>
          <ac:spMkLst>
            <pc:docMk/>
            <pc:sldMk cId="2540340885" sldId="278"/>
            <ac:spMk id="7" creationId="{072ED756-2B9A-EBB7-1C1A-EB11B1C0C2DF}"/>
          </ac:spMkLst>
        </pc:spChg>
        <pc:picChg chg="add mod">
          <ac:chgData name="Audília de Agrela Pita" userId="ba27596b-395a-458f-8a03-ba32ec5276f9" providerId="ADAL" clId="{E91A1125-1851-4400-9B48-EE67CFFF143D}" dt="2024-05-28T11:12:05.070" v="1585" actId="1440"/>
          <ac:picMkLst>
            <pc:docMk/>
            <pc:sldMk cId="2540340885" sldId="278"/>
            <ac:picMk id="3" creationId="{3FD82886-29FD-26EF-0CC3-500F2D8FB2F9}"/>
          </ac:picMkLst>
        </pc:picChg>
      </pc:sldChg>
      <pc:sldChg chg="addSp modSp add mod">
        <pc:chgData name="Audília de Agrela Pita" userId="ba27596b-395a-458f-8a03-ba32ec5276f9" providerId="ADAL" clId="{E91A1125-1851-4400-9B48-EE67CFFF143D}" dt="2024-05-28T11:12:16.604" v="1586" actId="1440"/>
        <pc:sldMkLst>
          <pc:docMk/>
          <pc:sldMk cId="2891659619" sldId="279"/>
        </pc:sldMkLst>
        <pc:spChg chg="mod">
          <ac:chgData name="Audília de Agrela Pita" userId="ba27596b-395a-458f-8a03-ba32ec5276f9" providerId="ADAL" clId="{E91A1125-1851-4400-9B48-EE67CFFF143D}" dt="2024-01-25T14:36:55.683" v="956" actId="20577"/>
          <ac:spMkLst>
            <pc:docMk/>
            <pc:sldMk cId="2891659619" sldId="279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40:12.606" v="971" actId="20577"/>
          <ac:spMkLst>
            <pc:docMk/>
            <pc:sldMk cId="2891659619" sldId="279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5-28T11:12:16.604" v="1586" actId="1440"/>
          <ac:picMkLst>
            <pc:docMk/>
            <pc:sldMk cId="2891659619" sldId="279"/>
            <ac:picMk id="8" creationId="{30140439-3572-30FE-C580-0D116FFC071C}"/>
          </ac:picMkLst>
        </pc:picChg>
      </pc:sldChg>
      <pc:sldChg chg="addSp delSp modSp add mod">
        <pc:chgData name="Audília de Agrela Pita" userId="ba27596b-395a-458f-8a03-ba32ec5276f9" providerId="ADAL" clId="{E91A1125-1851-4400-9B48-EE67CFFF143D}" dt="2024-05-28T11:12:24.056" v="1587" actId="1440"/>
        <pc:sldMkLst>
          <pc:docMk/>
          <pc:sldMk cId="1654835233" sldId="280"/>
        </pc:sldMkLst>
        <pc:spChg chg="mod">
          <ac:chgData name="Audília de Agrela Pita" userId="ba27596b-395a-458f-8a03-ba32ec5276f9" providerId="ADAL" clId="{E91A1125-1851-4400-9B48-EE67CFFF143D}" dt="2024-01-25T14:15:34.138" v="688" actId="14100"/>
          <ac:spMkLst>
            <pc:docMk/>
            <pc:sldMk cId="1654835233" sldId="280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E91A1125-1851-4400-9B48-EE67CFFF143D}" dt="2024-01-25T14:12:53.039" v="658" actId="478"/>
          <ac:spMkLst>
            <pc:docMk/>
            <pc:sldMk cId="1654835233" sldId="280"/>
            <ac:spMk id="10" creationId="{58E7E17F-54D0-E175-7CA6-4420C2733C5E}"/>
          </ac:spMkLst>
        </pc:spChg>
        <pc:picChg chg="add mod">
          <ac:chgData name="Audília de Agrela Pita" userId="ba27596b-395a-458f-8a03-ba32ec5276f9" providerId="ADAL" clId="{E91A1125-1851-4400-9B48-EE67CFFF143D}" dt="2024-01-25T14:15:50.060" v="692" actId="1076"/>
          <ac:picMkLst>
            <pc:docMk/>
            <pc:sldMk cId="1654835233" sldId="280"/>
            <ac:picMk id="8" creationId="{9A59C3F3-8E83-616E-7FDE-BA10538CA495}"/>
          </ac:picMkLst>
        </pc:picChg>
        <pc:picChg chg="add mod">
          <ac:chgData name="Audília de Agrela Pita" userId="ba27596b-395a-458f-8a03-ba32ec5276f9" providerId="ADAL" clId="{E91A1125-1851-4400-9B48-EE67CFFF143D}" dt="2024-05-28T11:12:24.056" v="1587" actId="1440"/>
          <ac:picMkLst>
            <pc:docMk/>
            <pc:sldMk cId="1654835233" sldId="280"/>
            <ac:picMk id="12" creationId="{90746D3E-4D4C-8DE0-09AC-68B6622FB268}"/>
          </ac:picMkLst>
        </pc:picChg>
      </pc:sldChg>
      <pc:sldChg chg="addSp modSp add mod">
        <pc:chgData name="Audília de Agrela Pita" userId="ba27596b-395a-458f-8a03-ba32ec5276f9" providerId="ADAL" clId="{E91A1125-1851-4400-9B48-EE67CFFF143D}" dt="2024-05-28T11:12:30.365" v="1588" actId="1440"/>
        <pc:sldMkLst>
          <pc:docMk/>
          <pc:sldMk cId="446109988" sldId="281"/>
        </pc:sldMkLst>
        <pc:spChg chg="mod">
          <ac:chgData name="Audília de Agrela Pita" userId="ba27596b-395a-458f-8a03-ba32ec5276f9" providerId="ADAL" clId="{E91A1125-1851-4400-9B48-EE67CFFF143D}" dt="2024-01-25T14:37:13.541" v="958" actId="20577"/>
          <ac:spMkLst>
            <pc:docMk/>
            <pc:sldMk cId="446109988" sldId="281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40:08.109" v="970" actId="20577"/>
          <ac:spMkLst>
            <pc:docMk/>
            <pc:sldMk cId="446109988" sldId="281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5-28T11:12:30.365" v="1588" actId="1440"/>
          <ac:picMkLst>
            <pc:docMk/>
            <pc:sldMk cId="446109988" sldId="281"/>
            <ac:picMk id="8" creationId="{524124FB-08D9-9092-E271-B620A94DAF9B}"/>
          </ac:picMkLst>
        </pc:picChg>
      </pc:sldChg>
      <pc:sldChg chg="addSp delSp modSp add mod replId">
        <pc:chgData name="Audília de Agrela Pita" userId="ba27596b-395a-458f-8a03-ba32ec5276f9" providerId="ADAL" clId="{E91A1125-1851-4400-9B48-EE67CFFF143D}" dt="2024-05-28T11:12:42.183" v="1589" actId="1440"/>
        <pc:sldMkLst>
          <pc:docMk/>
          <pc:sldMk cId="4281325335" sldId="282"/>
        </pc:sldMkLst>
        <pc:spChg chg="add mod">
          <ac:chgData name="Audília de Agrela Pita" userId="ba27596b-395a-458f-8a03-ba32ec5276f9" providerId="ADAL" clId="{E91A1125-1851-4400-9B48-EE67CFFF143D}" dt="2024-01-25T14:24:17.293" v="746"/>
          <ac:spMkLst>
            <pc:docMk/>
            <pc:sldMk cId="4281325335" sldId="282"/>
            <ac:spMk id="3" creationId="{B602DEA1-62B3-4995-65DD-7CBD21A553EA}"/>
          </ac:spMkLst>
        </pc:spChg>
        <pc:spChg chg="add del mod">
          <ac:chgData name="Audília de Agrela Pita" userId="ba27596b-395a-458f-8a03-ba32ec5276f9" providerId="ADAL" clId="{E91A1125-1851-4400-9B48-EE67CFFF143D}" dt="2024-01-25T14:39:20.359" v="964" actId="14100"/>
          <ac:spMkLst>
            <pc:docMk/>
            <pc:sldMk cId="4281325335" sldId="282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39:59.271" v="968" actId="20577"/>
          <ac:spMkLst>
            <pc:docMk/>
            <pc:sldMk cId="4281325335" sldId="282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5-28T11:12:42.183" v="1589" actId="1440"/>
          <ac:picMkLst>
            <pc:docMk/>
            <pc:sldMk cId="4281325335" sldId="282"/>
            <ac:picMk id="9" creationId="{88914C88-3BAA-A91A-8796-C57CA7F5A5FA}"/>
          </ac:picMkLst>
        </pc:picChg>
      </pc:sldChg>
      <pc:sldChg chg="addSp modSp add mod">
        <pc:chgData name="Audília de Agrela Pita" userId="ba27596b-395a-458f-8a03-ba32ec5276f9" providerId="ADAL" clId="{E91A1125-1851-4400-9B48-EE67CFFF143D}" dt="2024-01-25T14:51:12.706" v="1301" actId="1076"/>
        <pc:sldMkLst>
          <pc:docMk/>
          <pc:sldMk cId="3764155675" sldId="283"/>
        </pc:sldMkLst>
        <pc:spChg chg="mod">
          <ac:chgData name="Audília de Agrela Pita" userId="ba27596b-395a-458f-8a03-ba32ec5276f9" providerId="ADAL" clId="{E91A1125-1851-4400-9B48-EE67CFFF143D}" dt="2024-01-25T14:50:26.636" v="1297" actId="6549"/>
          <ac:spMkLst>
            <pc:docMk/>
            <pc:sldMk cId="3764155675" sldId="283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40:03.137" v="969" actId="20577"/>
          <ac:spMkLst>
            <pc:docMk/>
            <pc:sldMk cId="3764155675" sldId="283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1-25T14:51:12.706" v="1301" actId="1076"/>
          <ac:picMkLst>
            <pc:docMk/>
            <pc:sldMk cId="3764155675" sldId="283"/>
            <ac:picMk id="3" creationId="{A9CCD13B-D663-7A71-94B0-0BDE844C6637}"/>
          </ac:picMkLst>
        </pc:picChg>
      </pc:sldChg>
      <pc:sldChg chg="add del replId">
        <pc:chgData name="Audília de Agrela Pita" userId="ba27596b-395a-458f-8a03-ba32ec5276f9" providerId="ADAL" clId="{E91A1125-1851-4400-9B48-EE67CFFF143D}" dt="2024-01-25T14:50:31.401" v="1298" actId="47"/>
        <pc:sldMkLst>
          <pc:docMk/>
          <pc:sldMk cId="3509850357" sldId="284"/>
        </pc:sldMkLst>
      </pc:sldChg>
    </pc:docChg>
  </pc:docChgLst>
  <pc:docChgLst>
    <pc:chgData name="Audília de Agrela Pita" userId="ba27596b-395a-458f-8a03-ba32ec5276f9" providerId="ADAL" clId="{1EB08684-D106-498E-B3AC-602376372FAF}"/>
    <pc:docChg chg="custSel addSld delSld modSld sldOrd">
      <pc:chgData name="Audília de Agrela Pita" userId="ba27596b-395a-458f-8a03-ba32ec5276f9" providerId="ADAL" clId="{1EB08684-D106-498E-B3AC-602376372FAF}" dt="2024-05-28T14:11:07.322" v="2321" actId="20577"/>
      <pc:docMkLst>
        <pc:docMk/>
      </pc:docMkLst>
      <pc:sldChg chg="addSp delSp modSp mod ord">
        <pc:chgData name="Audília de Agrela Pita" userId="ba27596b-395a-458f-8a03-ba32ec5276f9" providerId="ADAL" clId="{1EB08684-D106-498E-B3AC-602376372FAF}" dt="2024-05-28T14:07:20.271" v="2266" actId="20577"/>
        <pc:sldMkLst>
          <pc:docMk/>
          <pc:sldMk cId="0" sldId="257"/>
        </pc:sldMkLst>
        <pc:spChg chg="mod">
          <ac:chgData name="Audília de Agrela Pita" userId="ba27596b-395a-458f-8a03-ba32ec5276f9" providerId="ADAL" clId="{1EB08684-D106-498E-B3AC-602376372FAF}" dt="2024-05-28T14:07:20.271" v="2266" actId="20577"/>
          <ac:spMkLst>
            <pc:docMk/>
            <pc:sldMk cId="0" sldId="257"/>
            <ac:spMk id="7" creationId="{18BD10F8-0F45-8F35-0628-DA881FA8E282}"/>
          </ac:spMkLst>
        </pc:spChg>
        <pc:spChg chg="add del mod">
          <ac:chgData name="Audília de Agrela Pita" userId="ba27596b-395a-458f-8a03-ba32ec5276f9" providerId="ADAL" clId="{1EB08684-D106-498E-B3AC-602376372FAF}" dt="2024-05-28T14:07:03.256" v="2252" actId="478"/>
          <ac:spMkLst>
            <pc:docMk/>
            <pc:sldMk cId="0" sldId="257"/>
            <ac:spMk id="8" creationId="{6F17A836-1017-0AD0-4164-A764FBB05DF9}"/>
          </ac:spMkLst>
        </pc:spChg>
        <pc:spChg chg="add mod">
          <ac:chgData name="Audília de Agrela Pita" userId="ba27596b-395a-458f-8a03-ba32ec5276f9" providerId="ADAL" clId="{1EB08684-D106-498E-B3AC-602376372FAF}" dt="2024-05-28T14:07:04.556" v="2253"/>
          <ac:spMkLst>
            <pc:docMk/>
            <pc:sldMk cId="0" sldId="257"/>
            <ac:spMk id="9" creationId="{891C7209-CE10-DA87-A25C-582D665E4479}"/>
          </ac:spMkLst>
        </pc:spChg>
        <pc:spChg chg="del">
          <ac:chgData name="Audília de Agrela Pita" userId="ba27596b-395a-458f-8a03-ba32ec5276f9" providerId="ADAL" clId="{1EB08684-D106-498E-B3AC-602376372FAF}" dt="2024-05-28T14:06:59.780" v="2251" actId="478"/>
          <ac:spMkLst>
            <pc:docMk/>
            <pc:sldMk cId="0" sldId="257"/>
            <ac:spMk id="127" creationId="{00000000-0000-0000-0000-000000000000}"/>
          </ac:spMkLst>
        </pc:spChg>
      </pc:sldChg>
      <pc:sldChg chg="addSp delSp modSp mod">
        <pc:chgData name="Audília de Agrela Pita" userId="ba27596b-395a-458f-8a03-ba32ec5276f9" providerId="ADAL" clId="{1EB08684-D106-498E-B3AC-602376372FAF}" dt="2024-05-28T13:38:40.788" v="1451" actId="478"/>
        <pc:sldMkLst>
          <pc:docMk/>
          <pc:sldMk cId="0" sldId="258"/>
        </pc:sldMkLst>
        <pc:spChg chg="mod">
          <ac:chgData name="Audília de Agrela Pita" userId="ba27596b-395a-458f-8a03-ba32ec5276f9" providerId="ADAL" clId="{1EB08684-D106-498E-B3AC-602376372FAF}" dt="2024-05-28T11:53:34.741" v="442" actId="20577"/>
          <ac:spMkLst>
            <pc:docMk/>
            <pc:sldMk cId="0" sldId="258"/>
            <ac:spMk id="4" creationId="{D5D6C28D-7B9C-3F5D-42DE-1342D884035E}"/>
          </ac:spMkLst>
        </pc:spChg>
        <pc:spChg chg="mod">
          <ac:chgData name="Audília de Agrela Pita" userId="ba27596b-395a-458f-8a03-ba32ec5276f9" providerId="ADAL" clId="{1EB08684-D106-498E-B3AC-602376372FAF}" dt="2024-05-28T11:45:28.627" v="41" actId="20577"/>
          <ac:spMkLst>
            <pc:docMk/>
            <pc:sldMk cId="0" sldId="258"/>
            <ac:spMk id="133" creationId="{00000000-0000-0000-0000-000000000000}"/>
          </ac:spMkLst>
        </pc:spChg>
        <pc:picChg chg="del">
          <ac:chgData name="Audília de Agrela Pita" userId="ba27596b-395a-458f-8a03-ba32ec5276f9" providerId="ADAL" clId="{1EB08684-D106-498E-B3AC-602376372FAF}" dt="2024-05-28T11:47:17.877" v="44" actId="478"/>
          <ac:picMkLst>
            <pc:docMk/>
            <pc:sldMk cId="0" sldId="258"/>
            <ac:picMk id="5" creationId="{6720E828-61AB-E803-856D-F74FF09A07A5}"/>
          </ac:picMkLst>
        </pc:picChg>
        <pc:picChg chg="add del mod">
          <ac:chgData name="Audília de Agrela Pita" userId="ba27596b-395a-458f-8a03-ba32ec5276f9" providerId="ADAL" clId="{1EB08684-D106-498E-B3AC-602376372FAF}" dt="2024-05-28T13:38:40.788" v="1451" actId="478"/>
          <ac:picMkLst>
            <pc:docMk/>
            <pc:sldMk cId="0" sldId="258"/>
            <ac:picMk id="6" creationId="{36FAB471-1DBE-B403-A5C6-7D0E7FB771A5}"/>
          </ac:picMkLst>
        </pc:picChg>
        <pc:picChg chg="del">
          <ac:chgData name="Audília de Agrela Pita" userId="ba27596b-395a-458f-8a03-ba32ec5276f9" providerId="ADAL" clId="{1EB08684-D106-498E-B3AC-602376372FAF}" dt="2024-05-28T11:47:18.834" v="45" actId="478"/>
          <ac:picMkLst>
            <pc:docMk/>
            <pc:sldMk cId="0" sldId="258"/>
            <ac:picMk id="10" creationId="{444C044B-A1FF-8884-3418-4058822D27B9}"/>
          </ac:picMkLst>
        </pc:picChg>
        <pc:picChg chg="del">
          <ac:chgData name="Audília de Agrela Pita" userId="ba27596b-395a-458f-8a03-ba32ec5276f9" providerId="ADAL" clId="{1EB08684-D106-498E-B3AC-602376372FAF}" dt="2024-05-28T11:47:20.222" v="46" actId="478"/>
          <ac:picMkLst>
            <pc:docMk/>
            <pc:sldMk cId="0" sldId="258"/>
            <ac:picMk id="13" creationId="{C06CE4DF-666D-6A21-24B1-D28680360C87}"/>
          </ac:picMkLst>
        </pc:picChg>
      </pc:sldChg>
      <pc:sldChg chg="modSp mod">
        <pc:chgData name="Audília de Agrela Pita" userId="ba27596b-395a-458f-8a03-ba32ec5276f9" providerId="ADAL" clId="{1EB08684-D106-498E-B3AC-602376372FAF}" dt="2024-05-28T11:34:02.761" v="13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1EB08684-D106-498E-B3AC-602376372FAF}" dt="2024-05-28T11:34:02.761" v="13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addSp delSp modSp mod">
        <pc:chgData name="Audília de Agrela Pita" userId="ba27596b-395a-458f-8a03-ba32ec5276f9" providerId="ADAL" clId="{1EB08684-D106-498E-B3AC-602376372FAF}" dt="2024-05-28T13:37:43.531" v="1445" actId="20577"/>
        <pc:sldMkLst>
          <pc:docMk/>
          <pc:sldMk cId="2540340885" sldId="278"/>
        </pc:sldMkLst>
        <pc:spChg chg="mod">
          <ac:chgData name="Audília de Agrela Pita" userId="ba27596b-395a-458f-8a03-ba32ec5276f9" providerId="ADAL" clId="{1EB08684-D106-498E-B3AC-602376372FAF}" dt="2024-05-28T13:37:43.531" v="1445" actId="20577"/>
          <ac:spMkLst>
            <pc:docMk/>
            <pc:sldMk cId="2540340885" sldId="278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1EB08684-D106-498E-B3AC-602376372FAF}" dt="2024-05-28T11:54:12.519" v="445" actId="478"/>
          <ac:spMkLst>
            <pc:docMk/>
            <pc:sldMk cId="2540340885" sldId="278"/>
            <ac:spMk id="9" creationId="{A3AF09DC-7DF8-B828-DFA0-0C11BBF717FA}"/>
          </ac:spMkLst>
        </pc:spChg>
        <pc:spChg chg="add mod">
          <ac:chgData name="Audília de Agrela Pita" userId="ba27596b-395a-458f-8a03-ba32ec5276f9" providerId="ADAL" clId="{1EB08684-D106-498E-B3AC-602376372FAF}" dt="2024-05-28T13:17:34.287" v="858" actId="1076"/>
          <ac:spMkLst>
            <pc:docMk/>
            <pc:sldMk cId="2540340885" sldId="278"/>
            <ac:spMk id="10" creationId="{0585A080-0A35-C824-C48F-4C4D2AA5CC83}"/>
          </ac:spMkLst>
        </pc:spChg>
        <pc:spChg chg="del">
          <ac:chgData name="Audília de Agrela Pita" userId="ba27596b-395a-458f-8a03-ba32ec5276f9" providerId="ADAL" clId="{1EB08684-D106-498E-B3AC-602376372FAF}" dt="2024-05-28T11:54:07.455" v="443" actId="478"/>
          <ac:spMkLst>
            <pc:docMk/>
            <pc:sldMk cId="2540340885" sldId="278"/>
            <ac:spMk id="147" creationId="{00000000-0000-0000-0000-000000000000}"/>
          </ac:spMkLst>
        </pc:spChg>
        <pc:picChg chg="del">
          <ac:chgData name="Audília de Agrela Pita" userId="ba27596b-395a-458f-8a03-ba32ec5276f9" providerId="ADAL" clId="{1EB08684-D106-498E-B3AC-602376372FAF}" dt="2024-05-28T11:54:19.671" v="446" actId="478"/>
          <ac:picMkLst>
            <pc:docMk/>
            <pc:sldMk cId="2540340885" sldId="278"/>
            <ac:picMk id="3" creationId="{3FD82886-29FD-26EF-0CC3-500F2D8FB2F9}"/>
          </ac:picMkLst>
        </pc:picChg>
        <pc:picChg chg="add mod">
          <ac:chgData name="Audília de Agrela Pita" userId="ba27596b-395a-458f-8a03-ba32ec5276f9" providerId="ADAL" clId="{1EB08684-D106-498E-B3AC-602376372FAF}" dt="2024-05-28T13:17:48.241" v="860" actId="1076"/>
          <ac:picMkLst>
            <pc:docMk/>
            <pc:sldMk cId="2540340885" sldId="278"/>
            <ac:picMk id="12" creationId="{C5E242B1-301A-56DE-3D33-29AD3F02920D}"/>
          </ac:picMkLst>
        </pc:picChg>
      </pc:sldChg>
      <pc:sldChg chg="addSp delSp modSp mod">
        <pc:chgData name="Audília de Agrela Pita" userId="ba27596b-395a-458f-8a03-ba32ec5276f9" providerId="ADAL" clId="{1EB08684-D106-498E-B3AC-602376372FAF}" dt="2024-05-28T13:33:39.663" v="1431" actId="11"/>
        <pc:sldMkLst>
          <pc:docMk/>
          <pc:sldMk cId="2891659619" sldId="279"/>
        </pc:sldMkLst>
        <pc:spChg chg="mod">
          <ac:chgData name="Audília de Agrela Pita" userId="ba27596b-395a-458f-8a03-ba32ec5276f9" providerId="ADAL" clId="{1EB08684-D106-498E-B3AC-602376372FAF}" dt="2024-05-28T13:33:39.663" v="1431" actId="11"/>
          <ac:spMkLst>
            <pc:docMk/>
            <pc:sldMk cId="2891659619" sldId="279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1EB08684-D106-498E-B3AC-602376372FAF}" dt="2024-05-28T12:02:05.864" v="551" actId="478"/>
          <ac:spMkLst>
            <pc:docMk/>
            <pc:sldMk cId="2891659619" sldId="279"/>
            <ac:spMk id="9" creationId="{B04D2573-12B4-A4E7-0E86-E37AD2E0DBEF}"/>
          </ac:spMkLst>
        </pc:spChg>
        <pc:spChg chg="add mod">
          <ac:chgData name="Audília de Agrela Pita" userId="ba27596b-395a-458f-8a03-ba32ec5276f9" providerId="ADAL" clId="{1EB08684-D106-498E-B3AC-602376372FAF}" dt="2024-05-28T12:02:13.584" v="554" actId="1076"/>
          <ac:spMkLst>
            <pc:docMk/>
            <pc:sldMk cId="2891659619" sldId="279"/>
            <ac:spMk id="10" creationId="{D46633A3-3F86-7A1F-42EF-D7AA65998B14}"/>
          </ac:spMkLst>
        </pc:spChg>
        <pc:spChg chg="del">
          <ac:chgData name="Audília de Agrela Pita" userId="ba27596b-395a-458f-8a03-ba32ec5276f9" providerId="ADAL" clId="{1EB08684-D106-498E-B3AC-602376372FAF}" dt="2024-05-28T12:02:02.442" v="550" actId="478"/>
          <ac:spMkLst>
            <pc:docMk/>
            <pc:sldMk cId="2891659619" sldId="279"/>
            <ac:spMk id="147" creationId="{00000000-0000-0000-0000-000000000000}"/>
          </ac:spMkLst>
        </pc:spChg>
        <pc:picChg chg="del">
          <ac:chgData name="Audília de Agrela Pita" userId="ba27596b-395a-458f-8a03-ba32ec5276f9" providerId="ADAL" clId="{1EB08684-D106-498E-B3AC-602376372FAF}" dt="2024-05-28T12:02:10.939" v="553" actId="478"/>
          <ac:picMkLst>
            <pc:docMk/>
            <pc:sldMk cId="2891659619" sldId="279"/>
            <ac:picMk id="8" creationId="{30140439-3572-30FE-C580-0D116FFC071C}"/>
          </ac:picMkLst>
        </pc:picChg>
        <pc:picChg chg="add del mod">
          <ac:chgData name="Audília de Agrela Pita" userId="ba27596b-395a-458f-8a03-ba32ec5276f9" providerId="ADAL" clId="{1EB08684-D106-498E-B3AC-602376372FAF}" dt="2024-05-28T13:32:42.441" v="1425" actId="478"/>
          <ac:picMkLst>
            <pc:docMk/>
            <pc:sldMk cId="2891659619" sldId="279"/>
            <ac:picMk id="12" creationId="{2261743D-9091-EF72-1168-199B6967F082}"/>
          </ac:picMkLst>
        </pc:picChg>
      </pc:sldChg>
      <pc:sldChg chg="addSp delSp modSp mod">
        <pc:chgData name="Audília de Agrela Pita" userId="ba27596b-395a-458f-8a03-ba32ec5276f9" providerId="ADAL" clId="{1EB08684-D106-498E-B3AC-602376372FAF}" dt="2024-05-28T13:47:56.946" v="1861" actId="1076"/>
        <pc:sldMkLst>
          <pc:docMk/>
          <pc:sldMk cId="1654835233" sldId="280"/>
        </pc:sldMkLst>
        <pc:spChg chg="mod">
          <ac:chgData name="Audília de Agrela Pita" userId="ba27596b-395a-458f-8a03-ba32ec5276f9" providerId="ADAL" clId="{1EB08684-D106-498E-B3AC-602376372FAF}" dt="2024-05-28T13:47:56.946" v="1861" actId="1076"/>
          <ac:spMkLst>
            <pc:docMk/>
            <pc:sldMk cId="1654835233" sldId="280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1EB08684-D106-498E-B3AC-602376372FAF}" dt="2024-05-28T13:34:16.245" v="1436" actId="478"/>
          <ac:spMkLst>
            <pc:docMk/>
            <pc:sldMk cId="1654835233" sldId="280"/>
            <ac:spMk id="9" creationId="{FB53E9C4-F10F-78DC-7329-FA6A83D41B23}"/>
          </ac:spMkLst>
        </pc:spChg>
        <pc:spChg chg="add mod">
          <ac:chgData name="Audília de Agrela Pita" userId="ba27596b-395a-458f-8a03-ba32ec5276f9" providerId="ADAL" clId="{1EB08684-D106-498E-B3AC-602376372FAF}" dt="2024-05-28T13:47:49.820" v="1860" actId="1076"/>
          <ac:spMkLst>
            <pc:docMk/>
            <pc:sldMk cId="1654835233" sldId="280"/>
            <ac:spMk id="10" creationId="{6E1C80EA-5B80-D272-6711-3576A602FB28}"/>
          </ac:spMkLst>
        </pc:spChg>
        <pc:spChg chg="del">
          <ac:chgData name="Audília de Agrela Pita" userId="ba27596b-395a-458f-8a03-ba32ec5276f9" providerId="ADAL" clId="{1EB08684-D106-498E-B3AC-602376372FAF}" dt="2024-05-28T13:34:13.873" v="1435" actId="478"/>
          <ac:spMkLst>
            <pc:docMk/>
            <pc:sldMk cId="1654835233" sldId="280"/>
            <ac:spMk id="147" creationId="{00000000-0000-0000-0000-000000000000}"/>
          </ac:spMkLst>
        </pc:spChg>
        <pc:picChg chg="del">
          <ac:chgData name="Audília de Agrela Pita" userId="ba27596b-395a-458f-8a03-ba32ec5276f9" providerId="ADAL" clId="{1EB08684-D106-498E-B3AC-602376372FAF}" dt="2024-05-28T13:34:09.263" v="1433" actId="478"/>
          <ac:picMkLst>
            <pc:docMk/>
            <pc:sldMk cId="1654835233" sldId="280"/>
            <ac:picMk id="8" creationId="{9A59C3F3-8E83-616E-7FDE-BA10538CA495}"/>
          </ac:picMkLst>
        </pc:picChg>
        <pc:picChg chg="del">
          <ac:chgData name="Audília de Agrela Pita" userId="ba27596b-395a-458f-8a03-ba32ec5276f9" providerId="ADAL" clId="{1EB08684-D106-498E-B3AC-602376372FAF}" dt="2024-05-28T13:34:10.380" v="1434" actId="478"/>
          <ac:picMkLst>
            <pc:docMk/>
            <pc:sldMk cId="1654835233" sldId="280"/>
            <ac:picMk id="12" creationId="{90746D3E-4D4C-8DE0-09AC-68B6622FB268}"/>
          </ac:picMkLst>
        </pc:picChg>
        <pc:picChg chg="add del mod">
          <ac:chgData name="Audília de Agrela Pita" userId="ba27596b-395a-458f-8a03-ba32ec5276f9" providerId="ADAL" clId="{1EB08684-D106-498E-B3AC-602376372FAF}" dt="2024-05-28T13:38:52.048" v="1452" actId="478"/>
          <ac:picMkLst>
            <pc:docMk/>
            <pc:sldMk cId="1654835233" sldId="280"/>
            <ac:picMk id="13" creationId="{6B9FB0E4-C87C-C706-C9BD-59611015E390}"/>
          </ac:picMkLst>
        </pc:picChg>
        <pc:picChg chg="add del mod">
          <ac:chgData name="Audília de Agrela Pita" userId="ba27596b-395a-458f-8a03-ba32ec5276f9" providerId="ADAL" clId="{1EB08684-D106-498E-B3AC-602376372FAF}" dt="2024-05-28T13:47:43.639" v="1858" actId="478"/>
          <ac:picMkLst>
            <pc:docMk/>
            <pc:sldMk cId="1654835233" sldId="280"/>
            <ac:picMk id="15" creationId="{397752FA-464C-B706-DF88-0195D426C2F5}"/>
          </ac:picMkLst>
        </pc:picChg>
      </pc:sldChg>
      <pc:sldChg chg="addSp delSp modSp mod">
        <pc:chgData name="Audília de Agrela Pita" userId="ba27596b-395a-458f-8a03-ba32ec5276f9" providerId="ADAL" clId="{1EB08684-D106-498E-B3AC-602376372FAF}" dt="2024-05-28T13:54:22.488" v="2134" actId="478"/>
        <pc:sldMkLst>
          <pc:docMk/>
          <pc:sldMk cId="446109988" sldId="281"/>
        </pc:sldMkLst>
        <pc:spChg chg="mod">
          <ac:chgData name="Audília de Agrela Pita" userId="ba27596b-395a-458f-8a03-ba32ec5276f9" providerId="ADAL" clId="{1EB08684-D106-498E-B3AC-602376372FAF}" dt="2024-05-28T13:53:52.911" v="2133" actId="255"/>
          <ac:spMkLst>
            <pc:docMk/>
            <pc:sldMk cId="446109988" sldId="281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1EB08684-D106-498E-B3AC-602376372FAF}" dt="2024-05-28T13:47:33.479" v="1856" actId="478"/>
          <ac:spMkLst>
            <pc:docMk/>
            <pc:sldMk cId="446109988" sldId="281"/>
            <ac:spMk id="9" creationId="{CF4B3FF3-B6E3-2832-A4DE-EBF584B4B229}"/>
          </ac:spMkLst>
        </pc:spChg>
        <pc:spChg chg="add mod">
          <ac:chgData name="Audília de Agrela Pita" userId="ba27596b-395a-458f-8a03-ba32ec5276f9" providerId="ADAL" clId="{1EB08684-D106-498E-B3AC-602376372FAF}" dt="2024-05-28T13:48:00.661" v="1862"/>
          <ac:spMkLst>
            <pc:docMk/>
            <pc:sldMk cId="446109988" sldId="281"/>
            <ac:spMk id="10" creationId="{7AEBF82A-008F-687D-1696-CFA6CCAA9E88}"/>
          </ac:spMkLst>
        </pc:spChg>
        <pc:spChg chg="del">
          <ac:chgData name="Audília de Agrela Pita" userId="ba27596b-395a-458f-8a03-ba32ec5276f9" providerId="ADAL" clId="{1EB08684-D106-498E-B3AC-602376372FAF}" dt="2024-05-28T13:47:31.219" v="1855" actId="478"/>
          <ac:spMkLst>
            <pc:docMk/>
            <pc:sldMk cId="446109988" sldId="281"/>
            <ac:spMk id="147" creationId="{00000000-0000-0000-0000-000000000000}"/>
          </ac:spMkLst>
        </pc:spChg>
        <pc:picChg chg="del">
          <ac:chgData name="Audília de Agrela Pita" userId="ba27596b-395a-458f-8a03-ba32ec5276f9" providerId="ADAL" clId="{1EB08684-D106-498E-B3AC-602376372FAF}" dt="2024-05-28T13:47:24.592" v="1853" actId="478"/>
          <ac:picMkLst>
            <pc:docMk/>
            <pc:sldMk cId="446109988" sldId="281"/>
            <ac:picMk id="8" creationId="{524124FB-08D9-9092-E271-B620A94DAF9B}"/>
          </ac:picMkLst>
        </pc:picChg>
        <pc:picChg chg="add del mod">
          <ac:chgData name="Audília de Agrela Pita" userId="ba27596b-395a-458f-8a03-ba32ec5276f9" providerId="ADAL" clId="{1EB08684-D106-498E-B3AC-602376372FAF}" dt="2024-05-28T13:54:22.488" v="2134" actId="478"/>
          <ac:picMkLst>
            <pc:docMk/>
            <pc:sldMk cId="446109988" sldId="281"/>
            <ac:picMk id="12" creationId="{9073D0F4-E1C5-8F7D-4E2D-F682270FFE2A}"/>
          </ac:picMkLst>
        </pc:picChg>
      </pc:sldChg>
      <pc:sldChg chg="addSp delSp modSp mod">
        <pc:chgData name="Audília de Agrela Pita" userId="ba27596b-395a-458f-8a03-ba32ec5276f9" providerId="ADAL" clId="{1EB08684-D106-498E-B3AC-602376372FAF}" dt="2024-05-28T13:57:58.116" v="2229" actId="11"/>
        <pc:sldMkLst>
          <pc:docMk/>
          <pc:sldMk cId="4281325335" sldId="282"/>
        </pc:sldMkLst>
        <pc:spChg chg="mod">
          <ac:chgData name="Audília de Agrela Pita" userId="ba27596b-395a-458f-8a03-ba32ec5276f9" providerId="ADAL" clId="{1EB08684-D106-498E-B3AC-602376372FAF}" dt="2024-05-28T13:57:58.116" v="2229" actId="11"/>
          <ac:spMkLst>
            <pc:docMk/>
            <pc:sldMk cId="4281325335" sldId="282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1EB08684-D106-498E-B3AC-602376372FAF}" dt="2024-05-28T13:54:45.847" v="2139" actId="478"/>
          <ac:spMkLst>
            <pc:docMk/>
            <pc:sldMk cId="4281325335" sldId="282"/>
            <ac:spMk id="8" creationId="{3BA94525-AD56-3675-B117-8F14B8FCC61B}"/>
          </ac:spMkLst>
        </pc:spChg>
        <pc:spChg chg="add mod">
          <ac:chgData name="Audília de Agrela Pita" userId="ba27596b-395a-458f-8a03-ba32ec5276f9" providerId="ADAL" clId="{1EB08684-D106-498E-B3AC-602376372FAF}" dt="2024-05-28T13:57:06.198" v="2223" actId="1076"/>
          <ac:spMkLst>
            <pc:docMk/>
            <pc:sldMk cId="4281325335" sldId="282"/>
            <ac:spMk id="10" creationId="{9F0F93B6-1901-2C1E-0E2E-BD5673DB46F8}"/>
          </ac:spMkLst>
        </pc:spChg>
        <pc:spChg chg="del">
          <ac:chgData name="Audília de Agrela Pita" userId="ba27596b-395a-458f-8a03-ba32ec5276f9" providerId="ADAL" clId="{1EB08684-D106-498E-B3AC-602376372FAF}" dt="2024-05-28T13:54:34.795" v="2136" actId="478"/>
          <ac:spMkLst>
            <pc:docMk/>
            <pc:sldMk cId="4281325335" sldId="282"/>
            <ac:spMk id="147" creationId="{00000000-0000-0000-0000-000000000000}"/>
          </ac:spMkLst>
        </pc:spChg>
        <pc:picChg chg="del">
          <ac:chgData name="Audília de Agrela Pita" userId="ba27596b-395a-458f-8a03-ba32ec5276f9" providerId="ADAL" clId="{1EB08684-D106-498E-B3AC-602376372FAF}" dt="2024-05-28T13:54:40.543" v="2138" actId="478"/>
          <ac:picMkLst>
            <pc:docMk/>
            <pc:sldMk cId="4281325335" sldId="282"/>
            <ac:picMk id="9" creationId="{88914C88-3BAA-A91A-8796-C57CA7F5A5FA}"/>
          </ac:picMkLst>
        </pc:picChg>
        <pc:picChg chg="add mod">
          <ac:chgData name="Audília de Agrela Pita" userId="ba27596b-395a-458f-8a03-ba32ec5276f9" providerId="ADAL" clId="{1EB08684-D106-498E-B3AC-602376372FAF}" dt="2024-05-28T13:57:33.174" v="2227" actId="1076"/>
          <ac:picMkLst>
            <pc:docMk/>
            <pc:sldMk cId="4281325335" sldId="282"/>
            <ac:picMk id="12" creationId="{1638BA9D-488E-C926-F52C-DFD089D673CB}"/>
          </ac:picMkLst>
        </pc:picChg>
      </pc:sldChg>
      <pc:sldChg chg="del">
        <pc:chgData name="Audília de Agrela Pita" userId="ba27596b-395a-458f-8a03-ba32ec5276f9" providerId="ADAL" clId="{1EB08684-D106-498E-B3AC-602376372FAF}" dt="2024-05-28T13:54:27.442" v="2135" actId="47"/>
        <pc:sldMkLst>
          <pc:docMk/>
          <pc:sldMk cId="3764155675" sldId="283"/>
        </pc:sldMkLst>
      </pc:sldChg>
      <pc:sldChg chg="modSp add">
        <pc:chgData name="Audília de Agrela Pita" userId="ba27596b-395a-458f-8a03-ba32ec5276f9" providerId="ADAL" clId="{1EB08684-D106-498E-B3AC-602376372FAF}" dt="2024-05-28T14:11:07.322" v="2321" actId="20577"/>
        <pc:sldMkLst>
          <pc:docMk/>
          <pc:sldMk cId="0" sldId="284"/>
        </pc:sldMkLst>
        <pc:graphicFrameChg chg="mod">
          <ac:chgData name="Audília de Agrela Pita" userId="ba27596b-395a-458f-8a03-ba32ec5276f9" providerId="ADAL" clId="{1EB08684-D106-498E-B3AC-602376372FAF}" dt="2024-05-28T14:11:07.322" v="2321" actId="20577"/>
          <ac:graphicFrameMkLst>
            <pc:docMk/>
            <pc:sldMk cId="0" sldId="284"/>
            <ac:graphicFrameMk id="129" creationId="{105F5234-FD55-498D-F390-4999E2E890D6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BR" sz="2400" dirty="0"/>
            <a:t>Programar um </a:t>
          </a:r>
          <a:r>
            <a:rPr lang="pt-BR" sz="2400"/>
            <a:t>dispositivo para definir um valor aleatório usando </a:t>
          </a:r>
          <a:r>
            <a:rPr lang="pt-BR" sz="2400" dirty="0"/>
            <a:t>o editor MakeCode;</a:t>
          </a:r>
          <a:endParaRPr lang="en-US" sz="2400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Utilizar um dispositivo de visualizar dados e texto.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jogo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 </a:t>
          </a:r>
          <a:r>
            <a:rPr lang="en-US" dirty="0" err="1"/>
            <a:t>jogo</a:t>
          </a:r>
          <a:r>
            <a:rPr lang="en-US" dirty="0"/>
            <a:t>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Programar um </a:t>
          </a:r>
          <a:r>
            <a:rPr lang="pt-BR" sz="2400" kern="1200"/>
            <a:t>dispositivo para definir um valor aleatório usando </a:t>
          </a:r>
          <a:r>
            <a:rPr lang="pt-BR" sz="2400" kern="1200" dirty="0"/>
            <a:t>o editor MakeCode;</a:t>
          </a:r>
          <a:endParaRPr lang="en-US" sz="24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Utilizar um dispositivo de visualizar dados e texto.</a:t>
          </a:r>
          <a:endParaRPr lang="en-US" sz="25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jogo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 </a:t>
          </a:r>
          <a:r>
            <a:rPr lang="en-US" sz="2200" kern="1200" dirty="0" err="1"/>
            <a:t>jogo</a:t>
          </a:r>
          <a:r>
            <a:rPr lang="en-US" sz="2200" kern="1200" dirty="0"/>
            <a:t>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47867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063752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088105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636653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png"/><Relationship Id="rId5" Type="http://schemas.openxmlformats.org/officeDocument/2006/relationships/hyperlink" Target="https://teducativas.madeira.gov.pt/s/ndAKZfZ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Número secreto- Lição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10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90" y="1068161"/>
            <a:ext cx="3604640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5"/>
            </a:pPr>
            <a:r>
              <a:rPr lang="pt-PT" dirty="0"/>
              <a:t>Exemplo da programação do jogo.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9F0F93B6-1901-2C1E-0E2E-BD5673DB46F8}"/>
              </a:ext>
            </a:extLst>
          </p:cNvPr>
          <p:cNvSpPr txBox="1">
            <a:spLocks/>
          </p:cNvSpPr>
          <p:nvPr/>
        </p:nvSpPr>
        <p:spPr>
          <a:xfrm>
            <a:off x="335989" y="37476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8CB6CCA-DEDD-4919-5EC4-742A6FE14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823" y="1251411"/>
            <a:ext cx="5756174" cy="4732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11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5961879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19760" y="1178560"/>
            <a:ext cx="853186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online no MakeCode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b="0" i="0" dirty="0">
                <a:solidFill>
                  <a:schemeClr val="bg1"/>
                </a:solidFill>
                <a:effectLst/>
                <a:latin typeface="Trebuchet MS (corpo)"/>
              </a:rPr>
              <a:t>Link da resolução do jogo.</a:t>
            </a:r>
          </a:p>
          <a:p>
            <a:r>
              <a:rPr lang="pt-BR" sz="2200" b="0" i="0" dirty="0">
                <a:solidFill>
                  <a:schemeClr val="bg1"/>
                </a:solidFill>
                <a:effectLst/>
                <a:latin typeface="Trebuchet MS (corpo)"/>
                <a:hlinkClick r:id="rId5"/>
              </a:rPr>
              <a:t>https://teducativas.madeira.gov.pt/s/ndAKZfZ</a:t>
            </a:r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82EF137B-4992-3EF4-3F49-333872723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4411" y="4064836"/>
            <a:ext cx="5882697" cy="16542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28944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70" y="163712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Utilize as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jogo</a:t>
            </a:r>
            <a:r>
              <a:rPr lang="en-GB" sz="2400" dirty="0"/>
              <a:t> “</a:t>
            </a:r>
            <a:r>
              <a:rPr lang="en-GB" sz="2400" dirty="0" err="1"/>
              <a:t>Número</a:t>
            </a:r>
            <a:r>
              <a:rPr lang="en-GB" sz="2400" dirty="0"/>
              <a:t> </a:t>
            </a:r>
            <a:r>
              <a:rPr lang="en-GB" sz="2400" dirty="0" err="1"/>
              <a:t>secreto</a:t>
            </a:r>
            <a:r>
              <a:rPr lang="en-GB" sz="2400" dirty="0"/>
              <a:t>”:</a:t>
            </a:r>
          </a:p>
          <a:p>
            <a:pPr marL="720725" indent="-273050">
              <a:buFont typeface="Wingdings" panose="05000000000000000000" pitchFamily="2" charset="2"/>
              <a:buChar char="Ø"/>
            </a:pPr>
            <a:r>
              <a:rPr lang="en-GB" sz="2400" dirty="0" err="1"/>
              <a:t>Básico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Entrada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Variáveis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Lógica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Matemática</a:t>
            </a:r>
            <a:r>
              <a:rPr lang="en-GB" sz="2400" dirty="0"/>
              <a:t>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Google Shape;133;p3">
            <a:extLst>
              <a:ext uri="{FF2B5EF4-FFF2-40B4-BE49-F238E27FC236}">
                <a16:creationId xmlns:a16="http://schemas.microsoft.com/office/drawing/2014/main" id="{891C7209-CE10-DA87-A25C-582D665E44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3559" y="1183924"/>
            <a:ext cx="9196042" cy="5040000"/>
          </a:xfrm>
        </p:spPr>
        <p:txBody>
          <a:bodyPr/>
          <a:lstStyle/>
          <a:p>
            <a:pPr marL="76200" indent="0">
              <a:buNone/>
            </a:pPr>
            <a:r>
              <a:rPr lang="pt-PT" dirty="0"/>
              <a:t>O objetivo do jogo é adivinhares o número secreto escolhido pelo Micro:bit.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r>
              <a:rPr lang="pt-PT" dirty="0"/>
              <a:t>Bloqueia o teu palpite pressionando os botões A e B ao mesmo tempo.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r>
              <a:rPr lang="pt-PT" dirty="0"/>
              <a:t>Micro:bit deverá indicar se acertas-te ou se falhas-te.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r>
              <a:rPr lang="pt-PT" dirty="0"/>
              <a:t>Se falhas-te o Micro:bit deve dar-te uma pista indicando se o número secreto é maior ou menor do que o teu palpite.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151" y="921944"/>
            <a:ext cx="9445156" cy="5040000"/>
          </a:xfrm>
        </p:spPr>
        <p:txBody>
          <a:bodyPr>
            <a:normAutofit/>
          </a:bodyPr>
          <a:lstStyle/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Começa a programar criando as variáveis necessárias, descritas abaixo e defini-las no arranque, recorrendo as categorias: Básico, Variáveis e Matemática.</a:t>
            </a:r>
          </a:p>
          <a:p>
            <a:pPr marL="76200" indent="0">
              <a:buNone/>
            </a:pPr>
            <a:r>
              <a:rPr lang="pt-PT" sz="2200" dirty="0"/>
              <a:t>	Variáveis:</a:t>
            </a:r>
          </a:p>
          <a:p>
            <a:pPr marL="1076325" indent="-3556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sz="2200" dirty="0"/>
              <a:t>Inicial – definir por exemplo, 5.</a:t>
            </a:r>
          </a:p>
          <a:p>
            <a:pPr marL="1076325" indent="-3556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sz="2200" dirty="0"/>
              <a:t>Número – definir como inicial.</a:t>
            </a:r>
          </a:p>
          <a:p>
            <a:pPr marL="1076325" indent="-3556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sz="2200" dirty="0"/>
              <a:t>Secreto – definir e atribuir um valor aleatório entre 0 a 9.</a:t>
            </a:r>
            <a:endParaRPr lang="en-GB" sz="2200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0585A080-0A35-C824-C48F-4C4D2AA5CC83}"/>
              </a:ext>
            </a:extLst>
          </p:cNvPr>
          <p:cNvSpPr txBox="1">
            <a:spLocks/>
          </p:cNvSpPr>
          <p:nvPr/>
        </p:nvSpPr>
        <p:spPr>
          <a:xfrm>
            <a:off x="255892" y="261544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C5E242B1-301A-56DE-3D33-29AD3F0292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6260" y="4047942"/>
            <a:ext cx="5971705" cy="2044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0340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2650" y="1177961"/>
            <a:ext cx="9264280" cy="5040000"/>
          </a:xfrm>
        </p:spPr>
        <p:txBody>
          <a:bodyPr>
            <a:normAutofit lnSpcReduction="10000"/>
          </a:bodyPr>
          <a:lstStyle/>
          <a:p>
            <a:pPr marL="533400" indent="-457200">
              <a:buClr>
                <a:schemeClr val="accent1"/>
              </a:buClr>
              <a:buFont typeface="+mj-lt"/>
              <a:buAutoNum type="arabicPeriod" startAt="2"/>
            </a:pPr>
            <a:r>
              <a:rPr lang="pt-PT" dirty="0"/>
              <a:t>Programe de modo que quando pressionado o botão A+B apareça no Micro:bit o ícone “Sim”.</a:t>
            </a:r>
          </a:p>
          <a:p>
            <a:pPr marL="803275" indent="-447675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dirty="0"/>
              <a:t>Dê entrada do bloco ‘no botão A premido’ e altere para A+B.</a:t>
            </a:r>
          </a:p>
          <a:p>
            <a:pPr marL="803275" indent="-447675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dirty="0"/>
              <a:t>Insira o bloco ‘se verdadeiro então’, da categoria Lógica,  para o bloco ‘no botão A+B’.</a:t>
            </a:r>
          </a:p>
          <a:p>
            <a:pPr marL="803275" indent="-447675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err="1"/>
              <a:t>Arraste</a:t>
            </a:r>
            <a:r>
              <a:rPr lang="en-GB" dirty="0"/>
              <a:t> o </a:t>
            </a:r>
            <a:r>
              <a:rPr lang="en-GB" dirty="0" err="1"/>
              <a:t>bloco</a:t>
            </a:r>
            <a:r>
              <a:rPr lang="en-GB" dirty="0"/>
              <a:t> de </a:t>
            </a:r>
            <a:r>
              <a:rPr lang="en-GB" dirty="0" err="1"/>
              <a:t>comparação</a:t>
            </a:r>
            <a:r>
              <a:rPr lang="en-GB" dirty="0"/>
              <a:t> ‘0=0’para </a:t>
            </a:r>
            <a:r>
              <a:rPr lang="en-GB" dirty="0" err="1"/>
              <a:t>cima</a:t>
            </a:r>
            <a:r>
              <a:rPr lang="en-GB" dirty="0"/>
              <a:t> da </a:t>
            </a:r>
            <a:r>
              <a:rPr lang="en-GB" dirty="0" err="1"/>
              <a:t>condição</a:t>
            </a:r>
            <a:r>
              <a:rPr lang="en-GB" dirty="0"/>
              <a:t> anterior.</a:t>
            </a:r>
          </a:p>
          <a:p>
            <a:pPr marL="803275" indent="-447675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err="1"/>
              <a:t>Insira</a:t>
            </a:r>
            <a:r>
              <a:rPr lang="en-GB" dirty="0"/>
              <a:t>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valores</a:t>
            </a:r>
            <a:r>
              <a:rPr lang="en-GB" dirty="0"/>
              <a:t> da </a:t>
            </a:r>
            <a:r>
              <a:rPr lang="en-GB" dirty="0" err="1"/>
              <a:t>comparação</a:t>
            </a:r>
            <a:r>
              <a:rPr lang="en-GB" dirty="0"/>
              <a:t> (&lt; </a:t>
            </a:r>
            <a:r>
              <a:rPr lang="en-GB" dirty="0" err="1"/>
              <a:t>ou</a:t>
            </a:r>
            <a:r>
              <a:rPr lang="en-GB" dirty="0"/>
              <a:t> &gt;) as </a:t>
            </a:r>
            <a:r>
              <a:rPr lang="en-GB" dirty="0" err="1"/>
              <a:t>variáveis</a:t>
            </a:r>
            <a:r>
              <a:rPr lang="en-GB" dirty="0"/>
              <a:t> ‘</a:t>
            </a:r>
            <a:r>
              <a:rPr lang="en-GB" dirty="0" err="1"/>
              <a:t>número</a:t>
            </a:r>
            <a:r>
              <a:rPr lang="en-GB" dirty="0"/>
              <a:t>’ = ‘</a:t>
            </a:r>
            <a:r>
              <a:rPr lang="en-GB" dirty="0" err="1"/>
              <a:t>secreto</a:t>
            </a:r>
            <a:r>
              <a:rPr lang="en-GB" dirty="0"/>
              <a:t>’.</a:t>
            </a:r>
          </a:p>
          <a:p>
            <a:pPr marL="803275" indent="-447675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err="1"/>
              <a:t>Coloque</a:t>
            </a:r>
            <a:r>
              <a:rPr lang="en-GB" dirty="0"/>
              <a:t> o </a:t>
            </a:r>
            <a:r>
              <a:rPr lang="en-GB" dirty="0" err="1"/>
              <a:t>bloco</a:t>
            </a:r>
            <a:r>
              <a:rPr lang="en-GB" dirty="0"/>
              <a:t> ‘</a:t>
            </a:r>
            <a:r>
              <a:rPr lang="en-GB" dirty="0" err="1"/>
              <a:t>mostrar</a:t>
            </a:r>
            <a:r>
              <a:rPr lang="en-GB" dirty="0"/>
              <a:t> </a:t>
            </a:r>
            <a:r>
              <a:rPr lang="en-GB" dirty="0" err="1"/>
              <a:t>ícone</a:t>
            </a:r>
            <a:r>
              <a:rPr lang="en-GB" dirty="0"/>
              <a:t>’, da </a:t>
            </a:r>
            <a:r>
              <a:rPr lang="en-GB" dirty="0" err="1"/>
              <a:t>categoria</a:t>
            </a:r>
            <a:r>
              <a:rPr lang="en-GB" dirty="0"/>
              <a:t> </a:t>
            </a:r>
            <a:r>
              <a:rPr lang="en-GB" dirty="0" err="1"/>
              <a:t>Básico</a:t>
            </a:r>
            <a:r>
              <a:rPr lang="en-GB" dirty="0"/>
              <a:t>, para ‘Sim’ </a:t>
            </a:r>
            <a:r>
              <a:rPr lang="en-GB" dirty="0" err="1"/>
              <a:t>dentro</a:t>
            </a:r>
            <a:r>
              <a:rPr lang="en-GB" dirty="0"/>
              <a:t> da </a:t>
            </a:r>
            <a:r>
              <a:rPr lang="en-GB" dirty="0" err="1"/>
              <a:t>condição</a:t>
            </a:r>
            <a:r>
              <a:rPr lang="en-GB" dirty="0"/>
              <a:t>.</a:t>
            </a:r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D46633A3-3F86-7A1F-42EF-D7AA65998B14}"/>
              </a:ext>
            </a:extLst>
          </p:cNvPr>
          <p:cNvSpPr txBox="1">
            <a:spLocks/>
          </p:cNvSpPr>
          <p:nvPr/>
        </p:nvSpPr>
        <p:spPr>
          <a:xfrm>
            <a:off x="158285" y="407761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165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7850" y="1115640"/>
            <a:ext cx="9289377" cy="5040000"/>
          </a:xfrm>
        </p:spPr>
        <p:txBody>
          <a:bodyPr/>
          <a:lstStyle/>
          <a:p>
            <a:pPr marL="533400" indent="-457200">
              <a:buClr>
                <a:schemeClr val="accent1"/>
              </a:buClr>
              <a:buFont typeface="+mj-lt"/>
              <a:buAutoNum type="arabicPeriod" startAt="3"/>
            </a:pPr>
            <a:r>
              <a:rPr lang="pt-PT" dirty="0"/>
              <a:t>Crie uma condição que verifique se o número escolhido é maior ou menor do que o número secreto.</a:t>
            </a:r>
          </a:p>
          <a:p>
            <a:pPr marL="1076325" indent="-3556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dirty="0"/>
              <a:t>No bloco ‘se’ clique no sinal ‘+’ para aumentar mais dois espaços para blocos.</a:t>
            </a:r>
          </a:p>
          <a:p>
            <a:pPr marL="1076325" indent="-3556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dirty="0"/>
              <a:t>Duplique a condição já existente, com o botão direito do rato, e escolha a opção ‘Duplicar’ e arraste para o espaço da condição ‘a não ser que…’</a:t>
            </a:r>
          </a:p>
          <a:p>
            <a:pPr marL="1076325" indent="-35560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pt-PT" dirty="0"/>
              <a:t>Na nova condição altere = por &lt;. </a:t>
            </a:r>
          </a:p>
          <a:p>
            <a:pPr marL="76200" indent="0">
              <a:buClr>
                <a:schemeClr val="accent1"/>
              </a:buClr>
              <a:buNone/>
            </a:pP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6E1C80EA-5B80-D272-6711-3576A602FB28}"/>
              </a:ext>
            </a:extLst>
          </p:cNvPr>
          <p:cNvSpPr txBox="1">
            <a:spLocks/>
          </p:cNvSpPr>
          <p:nvPr/>
        </p:nvSpPr>
        <p:spPr>
          <a:xfrm>
            <a:off x="283324" y="40840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83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9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8" y="1068161"/>
            <a:ext cx="9122971" cy="5040000"/>
          </a:xfrm>
        </p:spPr>
        <p:txBody>
          <a:bodyPr>
            <a:normAutofit/>
          </a:bodyPr>
          <a:lstStyle/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 startAt="4"/>
            </a:pPr>
            <a:r>
              <a:rPr lang="pt-PT" sz="2200" dirty="0"/>
              <a:t>Dê uma pista.</a:t>
            </a:r>
          </a:p>
          <a:p>
            <a:pPr marL="1076325" lvl="1" indent="-273050">
              <a:buClr>
                <a:schemeClr val="accent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400" dirty="0" err="1"/>
              <a:t>Arraste</a:t>
            </a:r>
            <a:r>
              <a:rPr lang="en-GB" sz="2400" dirty="0"/>
              <a:t> o </a:t>
            </a:r>
            <a:r>
              <a:rPr lang="en-GB" sz="2400" dirty="0" err="1"/>
              <a:t>bloco</a:t>
            </a:r>
            <a:r>
              <a:rPr lang="en-GB" sz="2400" dirty="0"/>
              <a:t> ‘</a:t>
            </a:r>
            <a:r>
              <a:rPr lang="en-GB" sz="2400" dirty="0" err="1"/>
              <a:t>mostrar</a:t>
            </a:r>
            <a:r>
              <a:rPr lang="en-GB" sz="2400" dirty="0"/>
              <a:t> </a:t>
            </a:r>
            <a:r>
              <a:rPr lang="en-GB" sz="2400" dirty="0" err="1"/>
              <a:t>string’para</a:t>
            </a:r>
            <a:r>
              <a:rPr lang="en-GB" sz="2400" dirty="0"/>
              <a:t> o </a:t>
            </a:r>
            <a:r>
              <a:rPr lang="en-GB" sz="2400" dirty="0" err="1"/>
              <a:t>primeiro</a:t>
            </a:r>
            <a:r>
              <a:rPr lang="en-GB" sz="2400" dirty="0"/>
              <a:t> </a:t>
            </a:r>
            <a:r>
              <a:rPr lang="en-GB" sz="2400" dirty="0" err="1"/>
              <a:t>espaço</a:t>
            </a:r>
            <a:r>
              <a:rPr lang="en-GB" sz="2400" dirty="0"/>
              <a:t> livre e </a:t>
            </a:r>
            <a:r>
              <a:rPr lang="en-GB" sz="2400" dirty="0" err="1"/>
              <a:t>escreva</a:t>
            </a:r>
            <a:r>
              <a:rPr lang="en-GB" sz="2400" dirty="0"/>
              <a:t> à </a:t>
            </a:r>
            <a:r>
              <a:rPr lang="en-GB" sz="2400" dirty="0" err="1"/>
              <a:t>indicação</a:t>
            </a:r>
            <a:r>
              <a:rPr lang="en-GB" sz="2400" dirty="0"/>
              <a:t> de que </a:t>
            </a:r>
            <a:r>
              <a:rPr lang="en-GB" sz="2400" dirty="0" err="1"/>
              <a:t>número</a:t>
            </a:r>
            <a:r>
              <a:rPr lang="en-GB" sz="2400" dirty="0"/>
              <a:t> </a:t>
            </a:r>
            <a:r>
              <a:rPr lang="en-GB" sz="2400" dirty="0" err="1"/>
              <a:t>escolhido</a:t>
            </a:r>
            <a:r>
              <a:rPr lang="en-GB" sz="2400" dirty="0"/>
              <a:t> é </a:t>
            </a:r>
            <a:r>
              <a:rPr lang="en-GB" sz="2400" dirty="0" err="1"/>
              <a:t>pequeno</a:t>
            </a:r>
            <a:r>
              <a:rPr lang="en-GB" sz="2400" dirty="0"/>
              <a:t>.</a:t>
            </a:r>
          </a:p>
          <a:p>
            <a:pPr marL="1076325" lvl="1" indent="-273050">
              <a:buClr>
                <a:schemeClr val="accent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GB" sz="2400" dirty="0" err="1"/>
              <a:t>Duplique</a:t>
            </a:r>
            <a:r>
              <a:rPr lang="en-GB" sz="2400" dirty="0"/>
              <a:t> o </a:t>
            </a:r>
            <a:r>
              <a:rPr lang="en-GB" sz="2400" dirty="0" err="1"/>
              <a:t>bloco</a:t>
            </a:r>
            <a:r>
              <a:rPr lang="en-GB" sz="2400" dirty="0"/>
              <a:t> ‘</a:t>
            </a:r>
            <a:r>
              <a:rPr lang="en-GB" sz="2400" dirty="0" err="1"/>
              <a:t>mostrar</a:t>
            </a:r>
            <a:r>
              <a:rPr lang="en-GB" sz="2400" dirty="0"/>
              <a:t> string’ e </a:t>
            </a:r>
            <a:r>
              <a:rPr lang="en-GB" sz="2400" dirty="0" err="1"/>
              <a:t>coloque</a:t>
            </a:r>
            <a:r>
              <a:rPr lang="en-GB" sz="2400" dirty="0"/>
              <a:t> no </a:t>
            </a:r>
            <a:r>
              <a:rPr lang="en-GB" sz="2400" dirty="0" err="1"/>
              <a:t>último</a:t>
            </a:r>
            <a:r>
              <a:rPr lang="en-GB" sz="2400" dirty="0"/>
              <a:t> </a:t>
            </a:r>
            <a:r>
              <a:rPr lang="en-GB" sz="2400" dirty="0" err="1"/>
              <a:t>espaço</a:t>
            </a:r>
            <a:r>
              <a:rPr lang="en-GB" sz="2400" dirty="0"/>
              <a:t> livre e </a:t>
            </a:r>
            <a:r>
              <a:rPr lang="en-GB" sz="2400" dirty="0" err="1"/>
              <a:t>escreva</a:t>
            </a:r>
            <a:r>
              <a:rPr lang="en-GB" sz="2400" dirty="0"/>
              <a:t> à </a:t>
            </a:r>
            <a:r>
              <a:rPr lang="en-GB" sz="2400" dirty="0" err="1"/>
              <a:t>indicação</a:t>
            </a:r>
            <a:r>
              <a:rPr lang="en-GB" sz="2400" dirty="0"/>
              <a:t> de que </a:t>
            </a:r>
            <a:r>
              <a:rPr lang="en-GB" sz="2400" dirty="0" err="1"/>
              <a:t>número</a:t>
            </a:r>
            <a:r>
              <a:rPr lang="en-GB" sz="2400" dirty="0"/>
              <a:t> </a:t>
            </a:r>
            <a:r>
              <a:rPr lang="en-GB" sz="2400" dirty="0" err="1"/>
              <a:t>escolhido</a:t>
            </a:r>
            <a:r>
              <a:rPr lang="en-GB" sz="2400" dirty="0"/>
              <a:t> é </a:t>
            </a:r>
            <a:r>
              <a:rPr lang="en-GB" sz="2400" dirty="0" err="1"/>
              <a:t>grande</a:t>
            </a:r>
            <a:r>
              <a:rPr lang="en-GB" sz="2400" dirty="0"/>
              <a:t>. </a:t>
            </a:r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7AEBF82A-008F-687D-1696-CFA6CCAA9E88}"/>
              </a:ext>
            </a:extLst>
          </p:cNvPr>
          <p:cNvSpPr txBox="1">
            <a:spLocks/>
          </p:cNvSpPr>
          <p:nvPr/>
        </p:nvSpPr>
        <p:spPr>
          <a:xfrm>
            <a:off x="283324" y="40840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Número</a:t>
            </a:r>
            <a:r>
              <a:rPr lang="en-US" dirty="0"/>
              <a:t> </a:t>
            </a:r>
            <a:r>
              <a:rPr lang="en-US" dirty="0" err="1"/>
              <a:t>secreto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610998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1007</TotalTime>
  <Words>685</Words>
  <Application>Microsoft Office PowerPoint</Application>
  <PresentationFormat>Ecrã Panorâmico</PresentationFormat>
  <Paragraphs>85</Paragraphs>
  <Slides>12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22" baseType="lpstr">
      <vt:lpstr>Times New Roman</vt:lpstr>
      <vt:lpstr>Wingdings</vt:lpstr>
      <vt:lpstr>Trebuchet MS (corpo)</vt:lpstr>
      <vt:lpstr>Montserrat</vt:lpstr>
      <vt:lpstr>Century</vt:lpstr>
      <vt:lpstr>Trebuchet MS</vt:lpstr>
      <vt:lpstr>Wingdings 3</vt:lpstr>
      <vt:lpstr>Arial</vt:lpstr>
      <vt:lpstr>Calibri</vt:lpstr>
      <vt:lpstr>Facet</vt:lpstr>
      <vt:lpstr>MICRO:BIT</vt:lpstr>
      <vt:lpstr>Principais aprendizagens: </vt:lpstr>
      <vt:lpstr>Recorde que…</vt:lpstr>
      <vt:lpstr>Programa o jogo “Número secreto”</vt:lpstr>
      <vt:lpstr>Programa o jogo “Número secreto”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17</cp:revision>
  <dcterms:created xsi:type="dcterms:W3CDTF">2018-03-14T15:10:09Z</dcterms:created>
  <dcterms:modified xsi:type="dcterms:W3CDTF">2024-09-18T13:21:25Z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